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3.svg" ContentType="image/svg+xml"/>
  <Override PartName="/ppt/media/image15.svg" ContentType="image/svg+xml"/>
  <Override PartName="/ppt/media/image17.svg" ContentType="image/svg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9" r:id="rId3"/>
  </p:sldMasterIdLst>
  <p:notesMasterIdLst>
    <p:notesMasterId r:id="rId19"/>
  </p:notesMasterIdLst>
  <p:sldIdLst>
    <p:sldId id="260" r:id="rId4"/>
    <p:sldId id="261" r:id="rId5"/>
    <p:sldId id="262" r:id="rId6"/>
    <p:sldId id="263" r:id="rId7"/>
    <p:sldId id="275" r:id="rId8"/>
    <p:sldId id="265" r:id="rId9"/>
    <p:sldId id="266" r:id="rId10"/>
    <p:sldId id="276" r:id="rId11"/>
    <p:sldId id="268" r:id="rId12"/>
    <p:sldId id="269" r:id="rId13"/>
    <p:sldId id="270" r:id="rId14"/>
    <p:sldId id="271" r:id="rId15"/>
    <p:sldId id="272" r:id="rId16"/>
    <p:sldId id="273" r:id="rId17"/>
    <p:sldId id="274" r:id="rId18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6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notesMaster" Target="notesMasters/notesMaster1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4" Type="http://schemas.openxmlformats.org/officeDocument/2006/relationships/tags" Target="../tags/tag30.xml"/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41.xml"/><Relationship Id="rId8" Type="http://schemas.openxmlformats.org/officeDocument/2006/relationships/tags" Target="../tags/tag40.xml"/><Relationship Id="rId7" Type="http://schemas.openxmlformats.org/officeDocument/2006/relationships/tags" Target="../tags/tag39.xml"/><Relationship Id="rId6" Type="http://schemas.openxmlformats.org/officeDocument/2006/relationships/tags" Target="../tags/tag38.xml"/><Relationship Id="rId5" Type="http://schemas.openxmlformats.org/officeDocument/2006/relationships/tags" Target="../tags/tag37.xml"/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4" Type="http://schemas.openxmlformats.org/officeDocument/2006/relationships/tags" Target="../tags/tag46.xml"/><Relationship Id="rId13" Type="http://schemas.openxmlformats.org/officeDocument/2006/relationships/tags" Target="../tags/tag45.xml"/><Relationship Id="rId12" Type="http://schemas.openxmlformats.org/officeDocument/2006/relationships/tags" Target="../tags/tag44.xml"/><Relationship Id="rId11" Type="http://schemas.openxmlformats.org/officeDocument/2006/relationships/tags" Target="../tags/tag43.xml"/><Relationship Id="rId10" Type="http://schemas.openxmlformats.org/officeDocument/2006/relationships/tags" Target="../tags/tag42.xml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54.xml"/><Relationship Id="rId8" Type="http://schemas.openxmlformats.org/officeDocument/2006/relationships/tags" Target="../tags/tag53.xml"/><Relationship Id="rId7" Type="http://schemas.openxmlformats.org/officeDocument/2006/relationships/tags" Target="../tags/tag52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tags" Target="../tags/tag49.xml"/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tags" Target="../tags/tag56.xml"/><Relationship Id="rId10" Type="http://schemas.openxmlformats.org/officeDocument/2006/relationships/tags" Target="../tags/tag55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tags" Target="../tags/tag68.xml"/><Relationship Id="rId8" Type="http://schemas.openxmlformats.org/officeDocument/2006/relationships/tags" Target="../tags/tag67.xml"/><Relationship Id="rId7" Type="http://schemas.openxmlformats.org/officeDocument/2006/relationships/tags" Target="../tags/tag66.xml"/><Relationship Id="rId6" Type="http://schemas.openxmlformats.org/officeDocument/2006/relationships/tags" Target="../tags/tag65.xml"/><Relationship Id="rId5" Type="http://schemas.openxmlformats.org/officeDocument/2006/relationships/tags" Target="../tags/tag64.xml"/><Relationship Id="rId4" Type="http://schemas.openxmlformats.org/officeDocument/2006/relationships/tags" Target="../tags/tag63.xml"/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7" Type="http://schemas.openxmlformats.org/officeDocument/2006/relationships/tags" Target="../tags/tag76.xml"/><Relationship Id="rId16" Type="http://schemas.openxmlformats.org/officeDocument/2006/relationships/tags" Target="../tags/tag75.xml"/><Relationship Id="rId15" Type="http://schemas.openxmlformats.org/officeDocument/2006/relationships/tags" Target="../tags/tag74.xml"/><Relationship Id="rId14" Type="http://schemas.openxmlformats.org/officeDocument/2006/relationships/tags" Target="../tags/tag73.xml"/><Relationship Id="rId13" Type="http://schemas.openxmlformats.org/officeDocument/2006/relationships/tags" Target="../tags/tag72.xml"/><Relationship Id="rId12" Type="http://schemas.openxmlformats.org/officeDocument/2006/relationships/tags" Target="../tags/tag71.xml"/><Relationship Id="rId11" Type="http://schemas.openxmlformats.org/officeDocument/2006/relationships/tags" Target="../tags/tag70.xml"/><Relationship Id="rId10" Type="http://schemas.openxmlformats.org/officeDocument/2006/relationships/tags" Target="../tags/tag69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84.xml"/><Relationship Id="rId8" Type="http://schemas.openxmlformats.org/officeDocument/2006/relationships/tags" Target="../tags/tag83.xml"/><Relationship Id="rId7" Type="http://schemas.openxmlformats.org/officeDocument/2006/relationships/tags" Target="../tags/tag82.xml"/><Relationship Id="rId6" Type="http://schemas.openxmlformats.org/officeDocument/2006/relationships/tags" Target="../tags/tag81.xml"/><Relationship Id="rId5" Type="http://schemas.openxmlformats.org/officeDocument/2006/relationships/tags" Target="../tags/tag80.xml"/><Relationship Id="rId4" Type="http://schemas.openxmlformats.org/officeDocument/2006/relationships/tags" Target="../tags/tag79.xml"/><Relationship Id="rId3" Type="http://schemas.openxmlformats.org/officeDocument/2006/relationships/tags" Target="../tags/tag78.xml"/><Relationship Id="rId2" Type="http://schemas.openxmlformats.org/officeDocument/2006/relationships/tags" Target="../tags/tag77.xml"/><Relationship Id="rId15" Type="http://schemas.openxmlformats.org/officeDocument/2006/relationships/tags" Target="../tags/tag90.xml"/><Relationship Id="rId14" Type="http://schemas.openxmlformats.org/officeDocument/2006/relationships/tags" Target="../tags/tag89.xml"/><Relationship Id="rId13" Type="http://schemas.openxmlformats.org/officeDocument/2006/relationships/tags" Target="../tags/tag88.xml"/><Relationship Id="rId12" Type="http://schemas.openxmlformats.org/officeDocument/2006/relationships/tags" Target="../tags/tag87.xml"/><Relationship Id="rId11" Type="http://schemas.openxmlformats.org/officeDocument/2006/relationships/tags" Target="../tags/tag86.xml"/><Relationship Id="rId10" Type="http://schemas.openxmlformats.org/officeDocument/2006/relationships/tags" Target="../tags/tag85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98.xml"/><Relationship Id="rId8" Type="http://schemas.openxmlformats.org/officeDocument/2006/relationships/tags" Target="../tags/tag97.xml"/><Relationship Id="rId7" Type="http://schemas.openxmlformats.org/officeDocument/2006/relationships/tags" Target="../tags/tag96.xml"/><Relationship Id="rId6" Type="http://schemas.openxmlformats.org/officeDocument/2006/relationships/tags" Target="../tags/tag95.xml"/><Relationship Id="rId5" Type="http://schemas.openxmlformats.org/officeDocument/2006/relationships/tags" Target="../tags/tag94.xml"/><Relationship Id="rId4" Type="http://schemas.openxmlformats.org/officeDocument/2006/relationships/tags" Target="../tags/tag93.xml"/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5" Type="http://schemas.openxmlformats.org/officeDocument/2006/relationships/tags" Target="../tags/tag104.xml"/><Relationship Id="rId14" Type="http://schemas.openxmlformats.org/officeDocument/2006/relationships/tags" Target="../tags/tag103.xml"/><Relationship Id="rId13" Type="http://schemas.openxmlformats.org/officeDocument/2006/relationships/tags" Target="../tags/tag102.xml"/><Relationship Id="rId12" Type="http://schemas.openxmlformats.org/officeDocument/2006/relationships/tags" Target="../tags/tag101.xml"/><Relationship Id="rId11" Type="http://schemas.openxmlformats.org/officeDocument/2006/relationships/tags" Target="../tags/tag100.xml"/><Relationship Id="rId10" Type="http://schemas.openxmlformats.org/officeDocument/2006/relationships/tags" Target="../tags/tag99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112.xml"/><Relationship Id="rId8" Type="http://schemas.openxmlformats.org/officeDocument/2006/relationships/tags" Target="../tags/tag111.xml"/><Relationship Id="rId7" Type="http://schemas.openxmlformats.org/officeDocument/2006/relationships/tags" Target="../tags/tag110.xml"/><Relationship Id="rId6" Type="http://schemas.openxmlformats.org/officeDocument/2006/relationships/tags" Target="../tags/tag109.xml"/><Relationship Id="rId5" Type="http://schemas.openxmlformats.org/officeDocument/2006/relationships/tags" Target="../tags/tag108.xml"/><Relationship Id="rId4" Type="http://schemas.openxmlformats.org/officeDocument/2006/relationships/tags" Target="../tags/tag107.xml"/><Relationship Id="rId3" Type="http://schemas.openxmlformats.org/officeDocument/2006/relationships/tags" Target="../tags/tag106.xml"/><Relationship Id="rId2" Type="http://schemas.openxmlformats.org/officeDocument/2006/relationships/tags" Target="../tags/tag105.xml"/><Relationship Id="rId17" Type="http://schemas.openxmlformats.org/officeDocument/2006/relationships/tags" Target="../tags/tag120.xml"/><Relationship Id="rId16" Type="http://schemas.openxmlformats.org/officeDocument/2006/relationships/tags" Target="../tags/tag119.xml"/><Relationship Id="rId15" Type="http://schemas.openxmlformats.org/officeDocument/2006/relationships/tags" Target="../tags/tag118.xml"/><Relationship Id="rId14" Type="http://schemas.openxmlformats.org/officeDocument/2006/relationships/tags" Target="../tags/tag117.xml"/><Relationship Id="rId13" Type="http://schemas.openxmlformats.org/officeDocument/2006/relationships/tags" Target="../tags/tag116.xml"/><Relationship Id="rId12" Type="http://schemas.openxmlformats.org/officeDocument/2006/relationships/tags" Target="../tags/tag115.xml"/><Relationship Id="rId11" Type="http://schemas.openxmlformats.org/officeDocument/2006/relationships/tags" Target="../tags/tag114.xml"/><Relationship Id="rId10" Type="http://schemas.openxmlformats.org/officeDocument/2006/relationships/tags" Target="../tags/tag113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128.xml"/><Relationship Id="rId8" Type="http://schemas.openxmlformats.org/officeDocument/2006/relationships/tags" Target="../tags/tag127.xml"/><Relationship Id="rId7" Type="http://schemas.openxmlformats.org/officeDocument/2006/relationships/tags" Target="../tags/tag126.xml"/><Relationship Id="rId6" Type="http://schemas.openxmlformats.org/officeDocument/2006/relationships/tags" Target="../tags/tag125.xml"/><Relationship Id="rId5" Type="http://schemas.openxmlformats.org/officeDocument/2006/relationships/tags" Target="../tags/tag124.xml"/><Relationship Id="rId4" Type="http://schemas.openxmlformats.org/officeDocument/2006/relationships/tags" Target="../tags/tag123.xml"/><Relationship Id="rId3" Type="http://schemas.openxmlformats.org/officeDocument/2006/relationships/tags" Target="../tags/tag122.xml"/><Relationship Id="rId2" Type="http://schemas.openxmlformats.org/officeDocument/2006/relationships/tags" Target="../tags/tag121.xml"/><Relationship Id="rId12" Type="http://schemas.openxmlformats.org/officeDocument/2006/relationships/tags" Target="../tags/tag131.xml"/><Relationship Id="rId11" Type="http://schemas.openxmlformats.org/officeDocument/2006/relationships/tags" Target="../tags/tag130.xml"/><Relationship Id="rId10" Type="http://schemas.openxmlformats.org/officeDocument/2006/relationships/tags" Target="../tags/tag129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tags" Target="../tags/tag139.xml"/><Relationship Id="rId8" Type="http://schemas.openxmlformats.org/officeDocument/2006/relationships/tags" Target="../tags/tag138.xml"/><Relationship Id="rId7" Type="http://schemas.openxmlformats.org/officeDocument/2006/relationships/tags" Target="../tags/tag137.xml"/><Relationship Id="rId6" Type="http://schemas.openxmlformats.org/officeDocument/2006/relationships/tags" Target="../tags/tag136.xml"/><Relationship Id="rId5" Type="http://schemas.openxmlformats.org/officeDocument/2006/relationships/tags" Target="../tags/tag135.xml"/><Relationship Id="rId4" Type="http://schemas.openxmlformats.org/officeDocument/2006/relationships/tags" Target="../tags/tag134.xml"/><Relationship Id="rId3" Type="http://schemas.openxmlformats.org/officeDocument/2006/relationships/tags" Target="../tags/tag133.xml"/><Relationship Id="rId2" Type="http://schemas.openxmlformats.org/officeDocument/2006/relationships/tags" Target="../tags/tag132.xml"/><Relationship Id="rId14" Type="http://schemas.openxmlformats.org/officeDocument/2006/relationships/tags" Target="../tags/tag144.xml"/><Relationship Id="rId13" Type="http://schemas.openxmlformats.org/officeDocument/2006/relationships/tags" Target="../tags/tag143.xml"/><Relationship Id="rId12" Type="http://schemas.openxmlformats.org/officeDocument/2006/relationships/tags" Target="../tags/tag142.xml"/><Relationship Id="rId11" Type="http://schemas.openxmlformats.org/officeDocument/2006/relationships/tags" Target="../tags/tag141.xml"/><Relationship Id="rId10" Type="http://schemas.openxmlformats.org/officeDocument/2006/relationships/tags" Target="../tags/tag140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9" Type="http://schemas.openxmlformats.org/officeDocument/2006/relationships/tags" Target="../tags/tag152.xml"/><Relationship Id="rId8" Type="http://schemas.openxmlformats.org/officeDocument/2006/relationships/tags" Target="../tags/tag151.xml"/><Relationship Id="rId7" Type="http://schemas.openxmlformats.org/officeDocument/2006/relationships/tags" Target="../tags/tag150.xml"/><Relationship Id="rId6" Type="http://schemas.openxmlformats.org/officeDocument/2006/relationships/tags" Target="../tags/tag149.xml"/><Relationship Id="rId5" Type="http://schemas.openxmlformats.org/officeDocument/2006/relationships/tags" Target="../tags/tag148.xml"/><Relationship Id="rId4" Type="http://schemas.openxmlformats.org/officeDocument/2006/relationships/tags" Target="../tags/tag147.xml"/><Relationship Id="rId3" Type="http://schemas.openxmlformats.org/officeDocument/2006/relationships/tags" Target="../tags/tag146.xml"/><Relationship Id="rId2" Type="http://schemas.openxmlformats.org/officeDocument/2006/relationships/tags" Target="../tags/tag145.xml"/><Relationship Id="rId18" Type="http://schemas.openxmlformats.org/officeDocument/2006/relationships/tags" Target="../tags/tag161.xml"/><Relationship Id="rId17" Type="http://schemas.openxmlformats.org/officeDocument/2006/relationships/tags" Target="../tags/tag160.xml"/><Relationship Id="rId16" Type="http://schemas.openxmlformats.org/officeDocument/2006/relationships/tags" Target="../tags/tag159.xml"/><Relationship Id="rId15" Type="http://schemas.openxmlformats.org/officeDocument/2006/relationships/tags" Target="../tags/tag158.xml"/><Relationship Id="rId14" Type="http://schemas.openxmlformats.org/officeDocument/2006/relationships/tags" Target="../tags/tag157.xml"/><Relationship Id="rId13" Type="http://schemas.openxmlformats.org/officeDocument/2006/relationships/tags" Target="../tags/tag156.xml"/><Relationship Id="rId12" Type="http://schemas.openxmlformats.org/officeDocument/2006/relationships/tags" Target="../tags/tag155.xml"/><Relationship Id="rId11" Type="http://schemas.openxmlformats.org/officeDocument/2006/relationships/tags" Target="../tags/tag154.xml"/><Relationship Id="rId10" Type="http://schemas.openxmlformats.org/officeDocument/2006/relationships/tags" Target="../tags/tag153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6" Type="http://schemas.openxmlformats.org/officeDocument/2006/relationships/tags" Target="../tags/tag166.xml"/><Relationship Id="rId5" Type="http://schemas.openxmlformats.org/officeDocument/2006/relationships/tags" Target="../tags/tag165.xml"/><Relationship Id="rId4" Type="http://schemas.openxmlformats.org/officeDocument/2006/relationships/tags" Target="../tags/tag164.xml"/><Relationship Id="rId3" Type="http://schemas.openxmlformats.org/officeDocument/2006/relationships/tags" Target="../tags/tag163.xml"/><Relationship Id="rId2" Type="http://schemas.openxmlformats.org/officeDocument/2006/relationships/tags" Target="../tags/tag162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9" Type="http://schemas.openxmlformats.org/officeDocument/2006/relationships/tags" Target="../tags/tag172.xml"/><Relationship Id="rId8" Type="http://schemas.microsoft.com/office/2007/relationships/hdphoto" Target="../media/image2.wdp"/><Relationship Id="rId7" Type="http://schemas.openxmlformats.org/officeDocument/2006/relationships/image" Target="../media/image1.png"/><Relationship Id="rId6" Type="http://schemas.openxmlformats.org/officeDocument/2006/relationships/tags" Target="../tags/tag171.xml"/><Relationship Id="rId5" Type="http://schemas.openxmlformats.org/officeDocument/2006/relationships/tags" Target="../tags/tag170.xml"/><Relationship Id="rId4" Type="http://schemas.openxmlformats.org/officeDocument/2006/relationships/tags" Target="../tags/tag169.xml"/><Relationship Id="rId3" Type="http://schemas.openxmlformats.org/officeDocument/2006/relationships/tags" Target="../tags/tag168.xml"/><Relationship Id="rId2" Type="http://schemas.openxmlformats.org/officeDocument/2006/relationships/tags" Target="../tags/tag167.xml"/><Relationship Id="rId12" Type="http://schemas.openxmlformats.org/officeDocument/2006/relationships/tags" Target="../tags/tag175.xml"/><Relationship Id="rId11" Type="http://schemas.openxmlformats.org/officeDocument/2006/relationships/tags" Target="../tags/tag174.xml"/><Relationship Id="rId10" Type="http://schemas.openxmlformats.org/officeDocument/2006/relationships/tags" Target="../tags/tag173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7" Type="http://schemas.openxmlformats.org/officeDocument/2006/relationships/tags" Target="../tags/tag181.xml"/><Relationship Id="rId6" Type="http://schemas.openxmlformats.org/officeDocument/2006/relationships/tags" Target="../tags/tag180.xml"/><Relationship Id="rId5" Type="http://schemas.openxmlformats.org/officeDocument/2006/relationships/tags" Target="../tags/tag179.xml"/><Relationship Id="rId4" Type="http://schemas.openxmlformats.org/officeDocument/2006/relationships/tags" Target="../tags/tag178.xml"/><Relationship Id="rId3" Type="http://schemas.openxmlformats.org/officeDocument/2006/relationships/tags" Target="../tags/tag177.xml"/><Relationship Id="rId2" Type="http://schemas.openxmlformats.org/officeDocument/2006/relationships/tags" Target="../tags/tag176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9" Type="http://schemas.openxmlformats.org/officeDocument/2006/relationships/tags" Target="../tags/tag189.xml"/><Relationship Id="rId8" Type="http://schemas.openxmlformats.org/officeDocument/2006/relationships/tags" Target="../tags/tag188.xml"/><Relationship Id="rId7" Type="http://schemas.openxmlformats.org/officeDocument/2006/relationships/tags" Target="../tags/tag187.xml"/><Relationship Id="rId6" Type="http://schemas.openxmlformats.org/officeDocument/2006/relationships/tags" Target="../tags/tag186.xml"/><Relationship Id="rId5" Type="http://schemas.openxmlformats.org/officeDocument/2006/relationships/tags" Target="../tags/tag185.xml"/><Relationship Id="rId4" Type="http://schemas.openxmlformats.org/officeDocument/2006/relationships/tags" Target="../tags/tag184.xml"/><Relationship Id="rId3" Type="http://schemas.openxmlformats.org/officeDocument/2006/relationships/tags" Target="../tags/tag183.xml"/><Relationship Id="rId2" Type="http://schemas.openxmlformats.org/officeDocument/2006/relationships/tags" Target="../tags/tag182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5" Type="http://schemas.openxmlformats.org/officeDocument/2006/relationships/tags" Target="../tags/tag193.xml"/><Relationship Id="rId4" Type="http://schemas.openxmlformats.org/officeDocument/2006/relationships/tags" Target="../tags/tag192.xml"/><Relationship Id="rId3" Type="http://schemas.openxmlformats.org/officeDocument/2006/relationships/tags" Target="../tags/tag191.xml"/><Relationship Id="rId2" Type="http://schemas.openxmlformats.org/officeDocument/2006/relationships/tags" Target="../tags/tag190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4" Type="http://schemas.openxmlformats.org/officeDocument/2006/relationships/tags" Target="../tags/tag196.xml"/><Relationship Id="rId3" Type="http://schemas.openxmlformats.org/officeDocument/2006/relationships/tags" Target="../tags/tag195.xml"/><Relationship Id="rId2" Type="http://schemas.openxmlformats.org/officeDocument/2006/relationships/tags" Target="../tags/tag194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5" Type="http://schemas.openxmlformats.org/officeDocument/2006/relationships/tags" Target="../tags/tag200.xml"/><Relationship Id="rId4" Type="http://schemas.openxmlformats.org/officeDocument/2006/relationships/tags" Target="../tags/tag199.xml"/><Relationship Id="rId3" Type="http://schemas.openxmlformats.org/officeDocument/2006/relationships/tags" Target="../tags/tag198.xml"/><Relationship Id="rId2" Type="http://schemas.openxmlformats.org/officeDocument/2006/relationships/tags" Target="../tags/tag197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6" Type="http://schemas.openxmlformats.org/officeDocument/2006/relationships/tags" Target="../tags/tag205.xml"/><Relationship Id="rId5" Type="http://schemas.openxmlformats.org/officeDocument/2006/relationships/tags" Target="../tags/tag204.xml"/><Relationship Id="rId4" Type="http://schemas.openxmlformats.org/officeDocument/2006/relationships/tags" Target="../tags/tag203.xml"/><Relationship Id="rId3" Type="http://schemas.openxmlformats.org/officeDocument/2006/relationships/tags" Target="../tags/tag202.xml"/><Relationship Id="rId2" Type="http://schemas.openxmlformats.org/officeDocument/2006/relationships/tags" Target="../tags/tag201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9" Type="http://schemas.microsoft.com/office/2007/relationships/hdphoto" Target="../media/image4.wdp"/><Relationship Id="rId8" Type="http://schemas.openxmlformats.org/officeDocument/2006/relationships/image" Target="../media/image3.png"/><Relationship Id="rId7" Type="http://schemas.openxmlformats.org/officeDocument/2006/relationships/tags" Target="../tags/tag211.xml"/><Relationship Id="rId6" Type="http://schemas.openxmlformats.org/officeDocument/2006/relationships/tags" Target="../tags/tag210.xml"/><Relationship Id="rId5" Type="http://schemas.openxmlformats.org/officeDocument/2006/relationships/tags" Target="../tags/tag209.xml"/><Relationship Id="rId4" Type="http://schemas.openxmlformats.org/officeDocument/2006/relationships/tags" Target="../tags/tag208.xml"/><Relationship Id="rId3" Type="http://schemas.openxmlformats.org/officeDocument/2006/relationships/tags" Target="../tags/tag207.xml"/><Relationship Id="rId2" Type="http://schemas.openxmlformats.org/officeDocument/2006/relationships/tags" Target="../tags/tag206.xml"/><Relationship Id="rId15" Type="http://schemas.openxmlformats.org/officeDocument/2006/relationships/tags" Target="../tags/tag217.xml"/><Relationship Id="rId14" Type="http://schemas.openxmlformats.org/officeDocument/2006/relationships/tags" Target="../tags/tag216.xml"/><Relationship Id="rId13" Type="http://schemas.openxmlformats.org/officeDocument/2006/relationships/tags" Target="../tags/tag215.xml"/><Relationship Id="rId12" Type="http://schemas.openxmlformats.org/officeDocument/2006/relationships/tags" Target="../tags/tag214.xml"/><Relationship Id="rId11" Type="http://schemas.openxmlformats.org/officeDocument/2006/relationships/tags" Target="../tags/tag213.xml"/><Relationship Id="rId10" Type="http://schemas.openxmlformats.org/officeDocument/2006/relationships/tags" Target="../tags/tag212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tags" Target="../tags/tag225.xml"/><Relationship Id="rId8" Type="http://schemas.openxmlformats.org/officeDocument/2006/relationships/tags" Target="../tags/tag224.xml"/><Relationship Id="rId7" Type="http://schemas.openxmlformats.org/officeDocument/2006/relationships/tags" Target="../tags/tag223.xml"/><Relationship Id="rId6" Type="http://schemas.openxmlformats.org/officeDocument/2006/relationships/tags" Target="../tags/tag222.xml"/><Relationship Id="rId5" Type="http://schemas.openxmlformats.org/officeDocument/2006/relationships/tags" Target="../tags/tag221.xml"/><Relationship Id="rId4" Type="http://schemas.openxmlformats.org/officeDocument/2006/relationships/tags" Target="../tags/tag220.xml"/><Relationship Id="rId3" Type="http://schemas.openxmlformats.org/officeDocument/2006/relationships/tags" Target="../tags/tag219.xml"/><Relationship Id="rId2" Type="http://schemas.openxmlformats.org/officeDocument/2006/relationships/tags" Target="../tags/tag218.xml"/><Relationship Id="rId17" Type="http://schemas.openxmlformats.org/officeDocument/2006/relationships/tags" Target="../tags/tag231.xml"/><Relationship Id="rId16" Type="http://schemas.openxmlformats.org/officeDocument/2006/relationships/tags" Target="../tags/tag230.xml"/><Relationship Id="rId15" Type="http://schemas.openxmlformats.org/officeDocument/2006/relationships/tags" Target="../tags/tag229.xml"/><Relationship Id="rId14" Type="http://schemas.microsoft.com/office/2007/relationships/hdphoto" Target="../media/image6.wdp"/><Relationship Id="rId13" Type="http://schemas.openxmlformats.org/officeDocument/2006/relationships/image" Target="../media/image5.png"/><Relationship Id="rId12" Type="http://schemas.openxmlformats.org/officeDocument/2006/relationships/tags" Target="../tags/tag228.xml"/><Relationship Id="rId11" Type="http://schemas.openxmlformats.org/officeDocument/2006/relationships/tags" Target="../tags/tag227.xml"/><Relationship Id="rId10" Type="http://schemas.openxmlformats.org/officeDocument/2006/relationships/tags" Target="../tags/tag226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9" Type="http://schemas.openxmlformats.org/officeDocument/2006/relationships/tags" Target="../tags/tag238.xml"/><Relationship Id="rId8" Type="http://schemas.openxmlformats.org/officeDocument/2006/relationships/image" Target="../media/image7.png"/><Relationship Id="rId7" Type="http://schemas.openxmlformats.org/officeDocument/2006/relationships/tags" Target="../tags/tag237.xml"/><Relationship Id="rId6" Type="http://schemas.openxmlformats.org/officeDocument/2006/relationships/tags" Target="../tags/tag236.xml"/><Relationship Id="rId5" Type="http://schemas.openxmlformats.org/officeDocument/2006/relationships/tags" Target="../tags/tag235.xml"/><Relationship Id="rId4" Type="http://schemas.openxmlformats.org/officeDocument/2006/relationships/tags" Target="../tags/tag234.xml"/><Relationship Id="rId3" Type="http://schemas.openxmlformats.org/officeDocument/2006/relationships/tags" Target="../tags/tag233.xml"/><Relationship Id="rId2" Type="http://schemas.openxmlformats.org/officeDocument/2006/relationships/tags" Target="../tags/tag232.xml"/><Relationship Id="rId13" Type="http://schemas.openxmlformats.org/officeDocument/2006/relationships/tags" Target="../tags/tag242.xml"/><Relationship Id="rId12" Type="http://schemas.openxmlformats.org/officeDocument/2006/relationships/tags" Target="../tags/tag241.xml"/><Relationship Id="rId11" Type="http://schemas.openxmlformats.org/officeDocument/2006/relationships/tags" Target="../tags/tag240.xml"/><Relationship Id="rId10" Type="http://schemas.openxmlformats.org/officeDocument/2006/relationships/tags" Target="../tags/tag239.xml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9" Type="http://schemas.openxmlformats.org/officeDocument/2006/relationships/tags" Target="../tags/tag250.xml"/><Relationship Id="rId8" Type="http://schemas.openxmlformats.org/officeDocument/2006/relationships/tags" Target="../tags/tag249.xml"/><Relationship Id="rId7" Type="http://schemas.openxmlformats.org/officeDocument/2006/relationships/tags" Target="../tags/tag248.xml"/><Relationship Id="rId6" Type="http://schemas.openxmlformats.org/officeDocument/2006/relationships/tags" Target="../tags/tag247.xml"/><Relationship Id="rId5" Type="http://schemas.openxmlformats.org/officeDocument/2006/relationships/tags" Target="../tags/tag246.xml"/><Relationship Id="rId4" Type="http://schemas.openxmlformats.org/officeDocument/2006/relationships/tags" Target="../tags/tag245.xml"/><Relationship Id="rId3" Type="http://schemas.openxmlformats.org/officeDocument/2006/relationships/tags" Target="../tags/tag244.xml"/><Relationship Id="rId2" Type="http://schemas.openxmlformats.org/officeDocument/2006/relationships/tags" Target="../tags/tag243.xml"/><Relationship Id="rId18" Type="http://schemas.openxmlformats.org/officeDocument/2006/relationships/tags" Target="../tags/tag259.xml"/><Relationship Id="rId17" Type="http://schemas.openxmlformats.org/officeDocument/2006/relationships/tags" Target="../tags/tag258.xml"/><Relationship Id="rId16" Type="http://schemas.openxmlformats.org/officeDocument/2006/relationships/tags" Target="../tags/tag257.xml"/><Relationship Id="rId15" Type="http://schemas.openxmlformats.org/officeDocument/2006/relationships/tags" Target="../tags/tag256.xml"/><Relationship Id="rId14" Type="http://schemas.openxmlformats.org/officeDocument/2006/relationships/tags" Target="../tags/tag255.xml"/><Relationship Id="rId13" Type="http://schemas.openxmlformats.org/officeDocument/2006/relationships/tags" Target="../tags/tag254.xml"/><Relationship Id="rId12" Type="http://schemas.openxmlformats.org/officeDocument/2006/relationships/tags" Target="../tags/tag253.xml"/><Relationship Id="rId11" Type="http://schemas.openxmlformats.org/officeDocument/2006/relationships/tags" Target="../tags/tag252.xml"/><Relationship Id="rId10" Type="http://schemas.openxmlformats.org/officeDocument/2006/relationships/tags" Target="../tags/tag251.xml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tags" Target="../tags/tag15.xml"/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21.xml"/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4" Type="http://schemas.openxmlformats.org/officeDocument/2006/relationships/tags" Target="../tags/tag27.xml"/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3968" y="136131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3968" y="384098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2"/>
            <p:custDataLst>
              <p:tags r:id="rId2"/>
            </p:custDataLst>
          </p:nvPr>
        </p:nvSpPr>
        <p:spPr>
          <a:xfrm>
            <a:off x="605155" y="6314440"/>
            <a:ext cx="2707005" cy="316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1" name="页脚占位符 10"/>
          <p:cNvSpPr>
            <a:spLocks noGrp="1"/>
          </p:cNvSpPr>
          <p:nvPr>
            <p:ph type="ftr" sz="quarter" idx="3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12" name="灯片编号占位符 11"/>
          <p:cNvSpPr>
            <a:spLocks noGrp="1"/>
          </p:cNvSpPr>
          <p:nvPr>
            <p:ph type="sldNum" sz="quarter" idx="4"/>
            <p:custDataLst>
              <p:tags r:id="rId4"/>
            </p:custDataLst>
          </p:nvPr>
        </p:nvSpPr>
        <p:spPr>
          <a:xfrm>
            <a:off x="8877300" y="6314440"/>
            <a:ext cx="2711450" cy="316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09600" y="609600"/>
            <a:ext cx="10973435" cy="5638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2" name="日期占位符 11"/>
          <p:cNvSpPr>
            <a:spLocks noGrp="1"/>
          </p:cNvSpPr>
          <p:nvPr>
            <p:ph type="dt" sz="half" idx="2"/>
            <p:custDataLst>
              <p:tags r:id="rId2"/>
            </p:custDataLst>
          </p:nvPr>
        </p:nvSpPr>
        <p:spPr>
          <a:xfrm>
            <a:off x="605155" y="6314440"/>
            <a:ext cx="2707005" cy="316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3" name="页脚占位符 12"/>
          <p:cNvSpPr>
            <a:spLocks noGrp="1"/>
          </p:cNvSpPr>
          <p:nvPr>
            <p:ph type="ftr" sz="quarter" idx="3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14" name="灯片编号占位符 13"/>
          <p:cNvSpPr>
            <a:spLocks noGrp="1"/>
          </p:cNvSpPr>
          <p:nvPr>
            <p:ph type="sldNum" sz="quarter" idx="4"/>
            <p:custDataLst>
              <p:tags r:id="rId4"/>
            </p:custDataLst>
          </p:nvPr>
        </p:nvSpPr>
        <p:spPr>
          <a:xfrm>
            <a:off x="8877300" y="6314440"/>
            <a:ext cx="2711450" cy="316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10014_16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pPr lvl="0"/>
            <a:r>
              <a:t>单击此处添加标题</a:t>
            </a:r>
          </a:p>
        </p:txBody>
      </p:sp>
      <p:sp>
        <p:nvSpPr>
          <p:cNvPr id="12" name="内容占位符 11"/>
          <p:cNvSpPr>
            <a:spLocks noGrp="1"/>
          </p:cNvSpPr>
          <p:nvPr>
            <p:ph idx="16392" hasCustomPrompt="1"/>
            <p:custDataLst>
              <p:tags r:id="rId6"/>
            </p:custDataLst>
          </p:nvPr>
        </p:nvSpPr>
        <p:spPr>
          <a:xfrm>
            <a:off x="609600" y="1524000"/>
            <a:ext cx="2438400" cy="2209800"/>
          </a:xfrm>
          <a:custGeom>
            <a:avLst/>
            <a:gdLst>
              <a:gd name="connisteX0" fmla="*/ 0 w 2438400"/>
              <a:gd name="connsiteY0" fmla="*/ 203200 h 2209800"/>
              <a:gd name="connisteX1" fmla="*/ 203200 w 2438400"/>
              <a:gd name="connsiteY1" fmla="*/ 0 h 2209800"/>
              <a:gd name="connisteX2" fmla="*/ 2235200 w 2438400"/>
              <a:gd name="connsiteY2" fmla="*/ 0 h 2209800"/>
              <a:gd name="connisteX3" fmla="*/ 2438400 w 2438400"/>
              <a:gd name="connsiteY3" fmla="*/ 203200 h 2209800"/>
              <a:gd name="connisteX4" fmla="*/ 2438400 w 2438400"/>
              <a:gd name="connsiteY4" fmla="*/ 2006600 h 2209800"/>
              <a:gd name="connisteX5" fmla="*/ 2235200 w 2438400"/>
              <a:gd name="connsiteY5" fmla="*/ 2209800 h 2209800"/>
              <a:gd name="connisteX6" fmla="*/ 203200 w 2438400"/>
              <a:gd name="connsiteY6" fmla="*/ 2209800 h 2209800"/>
              <a:gd name="connisteX7" fmla="*/ 0 w 2438400"/>
              <a:gd name="connsiteY7" fmla="*/ 2006600 h 2209800"/>
              <a:gd name="connisteX8" fmla="*/ 0 w 2438400"/>
              <a:gd name="connsiteY8" fmla="*/ 20320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438400" h="2209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2235200" y="0"/>
                </a:lnTo>
                <a:cubicBezTo>
                  <a:pt x="2347424" y="0"/>
                  <a:pt x="2438400" y="90976"/>
                  <a:pt x="2438400" y="203200"/>
                </a:cubicBezTo>
                <a:lnTo>
                  <a:pt x="2438400" y="2006600"/>
                </a:lnTo>
                <a:cubicBezTo>
                  <a:pt x="2438400" y="2118824"/>
                  <a:pt x="2347424" y="2209800"/>
                  <a:pt x="2235200" y="2209800"/>
                </a:cubicBezTo>
                <a:lnTo>
                  <a:pt x="203200" y="2209800"/>
                </a:lnTo>
                <a:cubicBezTo>
                  <a:pt x="90976" y="2209800"/>
                  <a:pt x="0" y="2118824"/>
                  <a:pt x="0" y="20066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文本占位符 12"/>
          <p:cNvSpPr>
            <a:spLocks noGrp="1"/>
          </p:cNvSpPr>
          <p:nvPr>
            <p:ph type="body" idx="16386" hasCustomPrompt="1"/>
            <p:custDataLst>
              <p:tags r:id="rId7"/>
            </p:custDataLst>
          </p:nvPr>
        </p:nvSpPr>
        <p:spPr>
          <a:xfrm>
            <a:off x="3352800" y="1739900"/>
            <a:ext cx="2590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项标题</a:t>
            </a:r>
            <a:endParaRPr lang="zh-CN" altLang="en-US" smtClean="0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7" hasCustomPrompt="1"/>
            <p:custDataLst>
              <p:tags r:id="rId8"/>
            </p:custDataLst>
          </p:nvPr>
        </p:nvSpPr>
        <p:spPr>
          <a:xfrm>
            <a:off x="3352800" y="2298700"/>
            <a:ext cx="25908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5" name="内容占位符 14"/>
          <p:cNvSpPr>
            <a:spLocks noGrp="1"/>
          </p:cNvSpPr>
          <p:nvPr>
            <p:ph idx="16393" hasCustomPrompt="1"/>
            <p:custDataLst>
              <p:tags r:id="rId9"/>
            </p:custDataLst>
          </p:nvPr>
        </p:nvSpPr>
        <p:spPr>
          <a:xfrm>
            <a:off x="6248400" y="1524000"/>
            <a:ext cx="2438400" cy="2209800"/>
          </a:xfrm>
          <a:custGeom>
            <a:avLst/>
            <a:gdLst>
              <a:gd name="connisteX0" fmla="*/ 0 w 2438400"/>
              <a:gd name="connsiteY0" fmla="*/ 203200 h 2209800"/>
              <a:gd name="connisteX1" fmla="*/ 203200 w 2438400"/>
              <a:gd name="connsiteY1" fmla="*/ 0 h 2209800"/>
              <a:gd name="connisteX2" fmla="*/ 2235200 w 2438400"/>
              <a:gd name="connsiteY2" fmla="*/ 0 h 2209800"/>
              <a:gd name="connisteX3" fmla="*/ 2438400 w 2438400"/>
              <a:gd name="connsiteY3" fmla="*/ 203200 h 2209800"/>
              <a:gd name="connisteX4" fmla="*/ 2438400 w 2438400"/>
              <a:gd name="connsiteY4" fmla="*/ 2006600 h 2209800"/>
              <a:gd name="connisteX5" fmla="*/ 2235200 w 2438400"/>
              <a:gd name="connsiteY5" fmla="*/ 2209800 h 2209800"/>
              <a:gd name="connisteX6" fmla="*/ 203200 w 2438400"/>
              <a:gd name="connsiteY6" fmla="*/ 2209800 h 2209800"/>
              <a:gd name="connisteX7" fmla="*/ 0 w 2438400"/>
              <a:gd name="connsiteY7" fmla="*/ 2006600 h 2209800"/>
              <a:gd name="connisteX8" fmla="*/ 0 w 2438400"/>
              <a:gd name="connsiteY8" fmla="*/ 20320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438400" h="2209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2235200" y="0"/>
                </a:lnTo>
                <a:cubicBezTo>
                  <a:pt x="2347424" y="0"/>
                  <a:pt x="2438400" y="90976"/>
                  <a:pt x="2438400" y="203200"/>
                </a:cubicBezTo>
                <a:lnTo>
                  <a:pt x="2438400" y="2006600"/>
                </a:lnTo>
                <a:cubicBezTo>
                  <a:pt x="2438400" y="2118824"/>
                  <a:pt x="2347424" y="2209800"/>
                  <a:pt x="2235200" y="2209800"/>
                </a:cubicBezTo>
                <a:lnTo>
                  <a:pt x="203200" y="2209800"/>
                </a:lnTo>
                <a:cubicBezTo>
                  <a:pt x="90976" y="2209800"/>
                  <a:pt x="0" y="2118824"/>
                  <a:pt x="0" y="20066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6" name="文本占位符 15"/>
          <p:cNvSpPr>
            <a:spLocks noGrp="1"/>
          </p:cNvSpPr>
          <p:nvPr>
            <p:ph type="body" idx="16388" hasCustomPrompt="1"/>
            <p:custDataLst>
              <p:tags r:id="rId10"/>
            </p:custDataLst>
          </p:nvPr>
        </p:nvSpPr>
        <p:spPr>
          <a:xfrm>
            <a:off x="8991600" y="1739900"/>
            <a:ext cx="2590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项标题</a:t>
            </a:r>
            <a:endParaRPr lang="zh-CN" altLang="en-US" smtClean="0"/>
          </a:p>
        </p:txBody>
      </p:sp>
      <p:sp>
        <p:nvSpPr>
          <p:cNvPr id="17" name="文本占位符 16"/>
          <p:cNvSpPr>
            <a:spLocks noGrp="1"/>
          </p:cNvSpPr>
          <p:nvPr>
            <p:ph type="body" idx="16389" hasCustomPrompt="1"/>
            <p:custDataLst>
              <p:tags r:id="rId11"/>
            </p:custDataLst>
          </p:nvPr>
        </p:nvSpPr>
        <p:spPr>
          <a:xfrm>
            <a:off x="8991600" y="2298700"/>
            <a:ext cx="25908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8" name="内容占位符 17"/>
          <p:cNvSpPr>
            <a:spLocks noGrp="1"/>
          </p:cNvSpPr>
          <p:nvPr>
            <p:ph idx="16394" hasCustomPrompt="1"/>
            <p:custDataLst>
              <p:tags r:id="rId12"/>
            </p:custDataLst>
          </p:nvPr>
        </p:nvSpPr>
        <p:spPr>
          <a:xfrm>
            <a:off x="609600" y="4038600"/>
            <a:ext cx="2438400" cy="2209800"/>
          </a:xfrm>
          <a:custGeom>
            <a:avLst/>
            <a:gdLst>
              <a:gd name="connisteX0" fmla="*/ 0 w 2438400"/>
              <a:gd name="connsiteY0" fmla="*/ 203200 h 2209800"/>
              <a:gd name="connisteX1" fmla="*/ 203200 w 2438400"/>
              <a:gd name="connsiteY1" fmla="*/ 0 h 2209800"/>
              <a:gd name="connisteX2" fmla="*/ 2235200 w 2438400"/>
              <a:gd name="connsiteY2" fmla="*/ 0 h 2209800"/>
              <a:gd name="connisteX3" fmla="*/ 2438400 w 2438400"/>
              <a:gd name="connsiteY3" fmla="*/ 203200 h 2209800"/>
              <a:gd name="connisteX4" fmla="*/ 2438400 w 2438400"/>
              <a:gd name="connsiteY4" fmla="*/ 2006600 h 2209800"/>
              <a:gd name="connisteX5" fmla="*/ 2235200 w 2438400"/>
              <a:gd name="connsiteY5" fmla="*/ 2209800 h 2209800"/>
              <a:gd name="connisteX6" fmla="*/ 203200 w 2438400"/>
              <a:gd name="connsiteY6" fmla="*/ 2209800 h 2209800"/>
              <a:gd name="connisteX7" fmla="*/ 0 w 2438400"/>
              <a:gd name="connsiteY7" fmla="*/ 2006600 h 2209800"/>
              <a:gd name="connisteX8" fmla="*/ 0 w 2438400"/>
              <a:gd name="connsiteY8" fmla="*/ 20320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438400" h="2209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2235200" y="0"/>
                </a:lnTo>
                <a:cubicBezTo>
                  <a:pt x="2347424" y="0"/>
                  <a:pt x="2438400" y="90976"/>
                  <a:pt x="2438400" y="203200"/>
                </a:cubicBezTo>
                <a:lnTo>
                  <a:pt x="2438400" y="2006600"/>
                </a:lnTo>
                <a:cubicBezTo>
                  <a:pt x="2438400" y="2118824"/>
                  <a:pt x="2347424" y="2209800"/>
                  <a:pt x="2235200" y="2209800"/>
                </a:cubicBezTo>
                <a:lnTo>
                  <a:pt x="203200" y="2209800"/>
                </a:lnTo>
                <a:cubicBezTo>
                  <a:pt x="90976" y="2209800"/>
                  <a:pt x="0" y="2118824"/>
                  <a:pt x="0" y="20066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9" name="文本占位符 18"/>
          <p:cNvSpPr>
            <a:spLocks noGrp="1"/>
          </p:cNvSpPr>
          <p:nvPr>
            <p:ph type="body" idx="16390" hasCustomPrompt="1"/>
            <p:custDataLst>
              <p:tags r:id="rId13"/>
            </p:custDataLst>
          </p:nvPr>
        </p:nvSpPr>
        <p:spPr>
          <a:xfrm>
            <a:off x="3352800" y="4254500"/>
            <a:ext cx="2590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项标题</a:t>
            </a:r>
            <a:endParaRPr lang="zh-CN" altLang="en-US" smtClean="0"/>
          </a:p>
        </p:txBody>
      </p:sp>
      <p:sp>
        <p:nvSpPr>
          <p:cNvPr id="20" name="文本占位符 19"/>
          <p:cNvSpPr>
            <a:spLocks noGrp="1"/>
          </p:cNvSpPr>
          <p:nvPr>
            <p:ph type="body" idx="16391" hasCustomPrompt="1"/>
            <p:custDataLst>
              <p:tags r:id="rId14"/>
            </p:custDataLst>
          </p:nvPr>
        </p:nvSpPr>
        <p:spPr>
          <a:xfrm>
            <a:off x="3352800" y="4813300"/>
            <a:ext cx="25908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42_5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pPr lvl="0"/>
            <a:r>
              <a:t>单击此处添加标题</a:t>
            </a:r>
          </a:p>
        </p:txBody>
      </p:sp>
      <p:sp>
        <p:nvSpPr>
          <p:cNvPr id="12" name="内容占位符 11"/>
          <p:cNvSpPr>
            <a:spLocks noGrp="1"/>
          </p:cNvSpPr>
          <p:nvPr>
            <p:ph idx="16392" hasCustomPrompt="1"/>
            <p:custDataLst>
              <p:tags r:id="rId6"/>
            </p:custDataLst>
          </p:nvPr>
        </p:nvSpPr>
        <p:spPr>
          <a:xfrm>
            <a:off x="609600" y="1524000"/>
            <a:ext cx="10972800" cy="2540000"/>
          </a:xfrm>
          <a:custGeom>
            <a:avLst/>
            <a:gdLst>
              <a:gd name="connisteX0" fmla="*/ 0 w 10972800"/>
              <a:gd name="connsiteY0" fmla="*/ 203200 h 2540000"/>
              <a:gd name="connisteX1" fmla="*/ 203200 w 10972800"/>
              <a:gd name="connsiteY1" fmla="*/ 0 h 2540000"/>
              <a:gd name="connisteX2" fmla="*/ 10769600 w 10972800"/>
              <a:gd name="connsiteY2" fmla="*/ 0 h 2540000"/>
              <a:gd name="connisteX3" fmla="*/ 10972800 w 10972800"/>
              <a:gd name="connsiteY3" fmla="*/ 203200 h 2540000"/>
              <a:gd name="connisteX4" fmla="*/ 10972800 w 10972800"/>
              <a:gd name="connsiteY4" fmla="*/ 2336800 h 2540000"/>
              <a:gd name="connisteX5" fmla="*/ 10769600 w 10972800"/>
              <a:gd name="connsiteY5" fmla="*/ 2540000 h 2540000"/>
              <a:gd name="connisteX6" fmla="*/ 203200 w 10972800"/>
              <a:gd name="connsiteY6" fmla="*/ 2540000 h 2540000"/>
              <a:gd name="connisteX7" fmla="*/ 0 w 10972800"/>
              <a:gd name="connsiteY7" fmla="*/ 2336800 h 2540000"/>
              <a:gd name="connisteX8" fmla="*/ 0 w 10972800"/>
              <a:gd name="connsiteY8" fmla="*/ 203200 h 2540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0972800" h="25400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10769600" y="0"/>
                </a:lnTo>
                <a:cubicBezTo>
                  <a:pt x="10881824" y="0"/>
                  <a:pt x="10972800" y="90976"/>
                  <a:pt x="10972800" y="203200"/>
                </a:cubicBezTo>
                <a:lnTo>
                  <a:pt x="10972800" y="2336800"/>
                </a:lnTo>
                <a:cubicBezTo>
                  <a:pt x="10972800" y="2449024"/>
                  <a:pt x="10881824" y="2540000"/>
                  <a:pt x="10769600" y="2540000"/>
                </a:cubicBezTo>
                <a:lnTo>
                  <a:pt x="203200" y="2540000"/>
                </a:lnTo>
                <a:cubicBezTo>
                  <a:pt x="90976" y="2540000"/>
                  <a:pt x="0" y="2449024"/>
                  <a:pt x="0" y="23368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 marL="0" indent="0">
              <a:buNone/>
              <a:defRPr/>
            </a:lvl5pPr>
          </a:lstStyle>
          <a:p>
            <a:pPr lvl="4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装饰  2"/>
          <p:cNvSpPr>
            <a:spLocks noGrp="1"/>
          </p:cNvSpPr>
          <p:nvPr>
            <p:ph type="body" idx="16393" hasCustomPrompt="1"/>
            <p:custDataLst>
              <p:tags r:id="rId7"/>
            </p:custDataLst>
          </p:nvPr>
        </p:nvSpPr>
        <p:spPr>
          <a:xfrm>
            <a:off x="609600" y="4521200"/>
            <a:ext cx="50800" cy="1727200"/>
          </a:xfrm>
          <a:custGeom>
            <a:avLst/>
            <a:gdLst>
              <a:gd name="connisteX0" fmla="*/ 0 w 50800"/>
              <a:gd name="connsiteY0" fmla="*/ 25400 h 1727200"/>
              <a:gd name="connisteX1" fmla="*/ 25400 w 50800"/>
              <a:gd name="connsiteY1" fmla="*/ 0 h 1727200"/>
              <a:gd name="connisteX2" fmla="*/ 25400 w 50800"/>
              <a:gd name="connsiteY2" fmla="*/ 0 h 1727200"/>
              <a:gd name="connisteX3" fmla="*/ 50800 w 50800"/>
              <a:gd name="connsiteY3" fmla="*/ 25400 h 1727200"/>
              <a:gd name="connisteX4" fmla="*/ 50800 w 50800"/>
              <a:gd name="connsiteY4" fmla="*/ 1701800 h 1727200"/>
              <a:gd name="connisteX5" fmla="*/ 25400 w 50800"/>
              <a:gd name="connsiteY5" fmla="*/ 1727200 h 1727200"/>
              <a:gd name="connisteX6" fmla="*/ 25400 w 50800"/>
              <a:gd name="connsiteY6" fmla="*/ 1727200 h 1727200"/>
              <a:gd name="connisteX7" fmla="*/ 0 w 50800"/>
              <a:gd name="connsiteY7" fmla="*/ 1701800 h 1727200"/>
              <a:gd name="connisteX8" fmla="*/ 0 w 50800"/>
              <a:gd name="connsiteY8" fmla="*/ 25400 h 1727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17272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1701800"/>
                </a:lnTo>
                <a:cubicBezTo>
                  <a:pt x="50800" y="1715828"/>
                  <a:pt x="39428" y="1727200"/>
                  <a:pt x="25400" y="1727200"/>
                </a:cubicBezTo>
                <a:lnTo>
                  <a:pt x="25400" y="1727200"/>
                </a:lnTo>
                <a:cubicBezTo>
                  <a:pt x="11372" y="1727200"/>
                  <a:pt x="0" y="1715828"/>
                  <a:pt x="0" y="17018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 marL="0" indent="0">
              <a:buNone/>
              <a:defRPr/>
            </a:lvl5pPr>
          </a:lstStyle>
          <a:p>
            <a:pPr lvl="4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6" hasCustomPrompt="1"/>
            <p:custDataLst>
              <p:tags r:id="rId8"/>
            </p:custDataLst>
          </p:nvPr>
        </p:nvSpPr>
        <p:spPr>
          <a:xfrm>
            <a:off x="762000" y="4521200"/>
            <a:ext cx="3098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buNone/>
              <a:defRPr sz="2400" b="0" spc="0">
                <a:solidFill>
                  <a:schemeClr val="tx1"/>
                </a:solidFill>
              </a:defRPr>
            </a:lvl1pPr>
            <a:lvl5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/>
            </a:lvl5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7" hasCustomPrompt="1"/>
            <p:custDataLst>
              <p:tags r:id="rId9"/>
            </p:custDataLst>
          </p:nvPr>
        </p:nvSpPr>
        <p:spPr>
          <a:xfrm>
            <a:off x="762000" y="5029200"/>
            <a:ext cx="30988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buNone/>
              <a:defRPr sz="1600" b="0" spc="0">
                <a:solidFill>
                  <a:schemeClr val="tx1"/>
                </a:solidFill>
              </a:defRPr>
            </a:lvl1pPr>
            <a:lvl5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/>
            </a:lvl5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6" name="装饰  5"/>
          <p:cNvSpPr>
            <a:spLocks noGrp="1"/>
          </p:cNvSpPr>
          <p:nvPr>
            <p:ph type="body" idx="16394" hasCustomPrompt="1"/>
            <p:custDataLst>
              <p:tags r:id="rId10"/>
            </p:custDataLst>
          </p:nvPr>
        </p:nvSpPr>
        <p:spPr>
          <a:xfrm>
            <a:off x="4470400" y="4521200"/>
            <a:ext cx="50800" cy="1727200"/>
          </a:xfrm>
          <a:custGeom>
            <a:avLst/>
            <a:gdLst>
              <a:gd name="connisteX0" fmla="*/ 0 w 50800"/>
              <a:gd name="connsiteY0" fmla="*/ 25400 h 1727200"/>
              <a:gd name="connisteX1" fmla="*/ 25400 w 50800"/>
              <a:gd name="connsiteY1" fmla="*/ 0 h 1727200"/>
              <a:gd name="connisteX2" fmla="*/ 25400 w 50800"/>
              <a:gd name="connsiteY2" fmla="*/ 0 h 1727200"/>
              <a:gd name="connisteX3" fmla="*/ 50800 w 50800"/>
              <a:gd name="connsiteY3" fmla="*/ 25400 h 1727200"/>
              <a:gd name="connisteX4" fmla="*/ 50800 w 50800"/>
              <a:gd name="connsiteY4" fmla="*/ 1701800 h 1727200"/>
              <a:gd name="connisteX5" fmla="*/ 25400 w 50800"/>
              <a:gd name="connsiteY5" fmla="*/ 1727200 h 1727200"/>
              <a:gd name="connisteX6" fmla="*/ 25400 w 50800"/>
              <a:gd name="connsiteY6" fmla="*/ 1727200 h 1727200"/>
              <a:gd name="connisteX7" fmla="*/ 0 w 50800"/>
              <a:gd name="connsiteY7" fmla="*/ 1701800 h 1727200"/>
              <a:gd name="connisteX8" fmla="*/ 0 w 50800"/>
              <a:gd name="connsiteY8" fmla="*/ 25400 h 1727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17272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1701800"/>
                </a:lnTo>
                <a:cubicBezTo>
                  <a:pt x="50800" y="1715828"/>
                  <a:pt x="39428" y="1727200"/>
                  <a:pt x="25400" y="1727200"/>
                </a:cubicBezTo>
                <a:lnTo>
                  <a:pt x="25400" y="1727200"/>
                </a:lnTo>
                <a:cubicBezTo>
                  <a:pt x="11372" y="1727200"/>
                  <a:pt x="0" y="1715828"/>
                  <a:pt x="0" y="17018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 marL="0" indent="0">
              <a:buNone/>
              <a:defRPr/>
            </a:lvl5pPr>
          </a:lstStyle>
          <a:p>
            <a:pPr lvl="4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7" name="文本占位符 16"/>
          <p:cNvSpPr>
            <a:spLocks noGrp="1"/>
          </p:cNvSpPr>
          <p:nvPr>
            <p:ph type="body" idx="16388" hasCustomPrompt="1"/>
            <p:custDataLst>
              <p:tags r:id="rId11"/>
            </p:custDataLst>
          </p:nvPr>
        </p:nvSpPr>
        <p:spPr>
          <a:xfrm>
            <a:off x="4622800" y="4521200"/>
            <a:ext cx="3098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buNone/>
              <a:defRPr sz="2400" b="0" spc="0">
                <a:solidFill>
                  <a:schemeClr val="tx1"/>
                </a:solidFill>
              </a:defRPr>
            </a:lvl1pPr>
            <a:lvl5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/>
            </a:lvl5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8" name="文本占位符 17"/>
          <p:cNvSpPr>
            <a:spLocks noGrp="1"/>
          </p:cNvSpPr>
          <p:nvPr>
            <p:ph type="body" idx="16389" hasCustomPrompt="1"/>
            <p:custDataLst>
              <p:tags r:id="rId12"/>
            </p:custDataLst>
          </p:nvPr>
        </p:nvSpPr>
        <p:spPr>
          <a:xfrm>
            <a:off x="4622800" y="5029200"/>
            <a:ext cx="30988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buNone/>
              <a:defRPr sz="1600" b="0" spc="0">
                <a:solidFill>
                  <a:schemeClr val="tx1"/>
                </a:solidFill>
              </a:defRPr>
            </a:lvl1pPr>
            <a:lvl5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/>
            </a:lvl5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9" name="装饰  8"/>
          <p:cNvSpPr>
            <a:spLocks noGrp="1"/>
          </p:cNvSpPr>
          <p:nvPr>
            <p:ph type="body" idx="16395" hasCustomPrompt="1"/>
            <p:custDataLst>
              <p:tags r:id="rId13"/>
            </p:custDataLst>
          </p:nvPr>
        </p:nvSpPr>
        <p:spPr>
          <a:xfrm>
            <a:off x="8331200" y="4521200"/>
            <a:ext cx="50800" cy="1727200"/>
          </a:xfrm>
          <a:custGeom>
            <a:avLst/>
            <a:gdLst>
              <a:gd name="connisteX0" fmla="*/ 0 w 50800"/>
              <a:gd name="connsiteY0" fmla="*/ 25400 h 1727200"/>
              <a:gd name="connisteX1" fmla="*/ 25400 w 50800"/>
              <a:gd name="connsiteY1" fmla="*/ 0 h 1727200"/>
              <a:gd name="connisteX2" fmla="*/ 25400 w 50800"/>
              <a:gd name="connsiteY2" fmla="*/ 0 h 1727200"/>
              <a:gd name="connisteX3" fmla="*/ 50800 w 50800"/>
              <a:gd name="connsiteY3" fmla="*/ 25400 h 1727200"/>
              <a:gd name="connisteX4" fmla="*/ 50800 w 50800"/>
              <a:gd name="connsiteY4" fmla="*/ 1701800 h 1727200"/>
              <a:gd name="connisteX5" fmla="*/ 25400 w 50800"/>
              <a:gd name="connsiteY5" fmla="*/ 1727200 h 1727200"/>
              <a:gd name="connisteX6" fmla="*/ 25400 w 50800"/>
              <a:gd name="connsiteY6" fmla="*/ 1727200 h 1727200"/>
              <a:gd name="connisteX7" fmla="*/ 0 w 50800"/>
              <a:gd name="connsiteY7" fmla="*/ 1701800 h 1727200"/>
              <a:gd name="connisteX8" fmla="*/ 0 w 50800"/>
              <a:gd name="connsiteY8" fmla="*/ 25400 h 1727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17272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1701800"/>
                </a:lnTo>
                <a:cubicBezTo>
                  <a:pt x="50800" y="1715828"/>
                  <a:pt x="39428" y="1727200"/>
                  <a:pt x="25400" y="1727200"/>
                </a:cubicBezTo>
                <a:lnTo>
                  <a:pt x="25400" y="1727200"/>
                </a:lnTo>
                <a:cubicBezTo>
                  <a:pt x="11372" y="1727200"/>
                  <a:pt x="0" y="1715828"/>
                  <a:pt x="0" y="17018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 marL="0" indent="0">
              <a:buNone/>
              <a:defRPr/>
            </a:lvl5pPr>
          </a:lstStyle>
          <a:p>
            <a:pPr lvl="4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0" name="文本占位符 19"/>
          <p:cNvSpPr>
            <a:spLocks noGrp="1"/>
          </p:cNvSpPr>
          <p:nvPr>
            <p:ph type="body" idx="16390" hasCustomPrompt="1"/>
            <p:custDataLst>
              <p:tags r:id="rId14"/>
            </p:custDataLst>
          </p:nvPr>
        </p:nvSpPr>
        <p:spPr>
          <a:xfrm>
            <a:off x="8483600" y="4521200"/>
            <a:ext cx="3098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buNone/>
              <a:defRPr sz="2400" b="0" spc="0">
                <a:solidFill>
                  <a:schemeClr val="tx1"/>
                </a:solidFill>
              </a:defRPr>
            </a:lvl1pPr>
            <a:lvl5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/>
            </a:lvl5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21" name="文本占位符 20"/>
          <p:cNvSpPr>
            <a:spLocks noGrp="1"/>
          </p:cNvSpPr>
          <p:nvPr>
            <p:ph type="body" idx="16391" hasCustomPrompt="1"/>
            <p:custDataLst>
              <p:tags r:id="rId15"/>
            </p:custDataLst>
          </p:nvPr>
        </p:nvSpPr>
        <p:spPr>
          <a:xfrm>
            <a:off x="8483600" y="5029200"/>
            <a:ext cx="30988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buNone/>
              <a:defRPr sz="1600" b="0" spc="0">
                <a:solidFill>
                  <a:schemeClr val="tx1"/>
                </a:solidFill>
              </a:defRPr>
            </a:lvl1pPr>
            <a:lvl5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/>
            </a:lvl5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26_18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装饰  1"/>
          <p:cNvSpPr>
            <a:spLocks noGrp="1"/>
          </p:cNvSpPr>
          <p:nvPr>
            <p:ph type="body" idx="16392" hasCustomPrompt="1"/>
            <p:custDataLst>
              <p:tags r:id="rId6"/>
            </p:custDataLst>
          </p:nvPr>
        </p:nvSpPr>
        <p:spPr>
          <a:xfrm>
            <a:off x="609600" y="3556000"/>
            <a:ext cx="3454400" cy="2692400"/>
          </a:xfrm>
          <a:custGeom>
            <a:avLst/>
            <a:gdLst>
              <a:gd name="connisteX0" fmla="*/ 0 w 3454400"/>
              <a:gd name="connsiteY0" fmla="*/ 0 h 2692400"/>
              <a:gd name="connisteX1" fmla="*/ 3454400 w 3454400"/>
              <a:gd name="connsiteY1" fmla="*/ 0 h 2692400"/>
              <a:gd name="connisteX2" fmla="*/ 3454400 w 3454400"/>
              <a:gd name="connsiteY2" fmla="*/ 2489200 h 2692400"/>
              <a:gd name="connisteX3" fmla="*/ 3251200 w 3454400"/>
              <a:gd name="connsiteY3" fmla="*/ 2692400 h 2692400"/>
              <a:gd name="connisteX4" fmla="*/ 203200 w 3454400"/>
              <a:gd name="connsiteY4" fmla="*/ 2692400 h 2692400"/>
              <a:gd name="connisteX5" fmla="*/ 0 w 3454400"/>
              <a:gd name="connsiteY5" fmla="*/ 2489200 h 2692400"/>
              <a:gd name="connisteX6" fmla="*/ 0 w 3454400"/>
              <a:gd name="connsiteY6" fmla="*/ 0 h 2692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2692400">
                <a:moveTo>
                  <a:pt x="0" y="0"/>
                </a:moveTo>
                <a:lnTo>
                  <a:pt x="3454400" y="0"/>
                </a:lnTo>
                <a:lnTo>
                  <a:pt x="3454400" y="2489200"/>
                </a:lnTo>
                <a:cubicBezTo>
                  <a:pt x="3454400" y="2601424"/>
                  <a:pt x="3363424" y="2692400"/>
                  <a:pt x="3251200" y="2692400"/>
                </a:cubicBezTo>
                <a:lnTo>
                  <a:pt x="203200" y="2692400"/>
                </a:lnTo>
                <a:cubicBezTo>
                  <a:pt x="90976" y="2692400"/>
                  <a:pt x="0" y="2601424"/>
                  <a:pt x="0" y="248920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10000"/>
                  <a:lumOff val="90000"/>
                </a:schemeClr>
              </a:gs>
              <a:gs pos="100000">
                <a:schemeClr val="accent1">
                  <a:lumMod val="10000"/>
                  <a:lumOff val="9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 marL="0" indent="0"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图片占位符 12"/>
          <p:cNvSpPr>
            <a:spLocks noGrp="1"/>
          </p:cNvSpPr>
          <p:nvPr>
            <p:ph type="pic" idx="16393" hasCustomPrompt="1"/>
            <p:custDataLst>
              <p:tags r:id="rId7"/>
            </p:custDataLst>
          </p:nvPr>
        </p:nvSpPr>
        <p:spPr>
          <a:xfrm>
            <a:off x="609600" y="1524000"/>
            <a:ext cx="3454400" cy="2032000"/>
          </a:xfrm>
          <a:custGeom>
            <a:avLst/>
            <a:gdLst>
              <a:gd name="connisteX0" fmla="*/ 0 w 3454400"/>
              <a:gd name="connsiteY0" fmla="*/ 203200 h 2032000"/>
              <a:gd name="connisteX1" fmla="*/ 203200 w 3454400"/>
              <a:gd name="connsiteY1" fmla="*/ 0 h 2032000"/>
              <a:gd name="connisteX2" fmla="*/ 3251200 w 3454400"/>
              <a:gd name="connsiteY2" fmla="*/ 0 h 2032000"/>
              <a:gd name="connisteX3" fmla="*/ 3454400 w 3454400"/>
              <a:gd name="connsiteY3" fmla="*/ 203200 h 2032000"/>
              <a:gd name="connisteX4" fmla="*/ 3454400 w 3454400"/>
              <a:gd name="connsiteY4" fmla="*/ 2032000 h 2032000"/>
              <a:gd name="connisteX5" fmla="*/ 0 w 3454400"/>
              <a:gd name="connsiteY5" fmla="*/ 2032000 h 2032000"/>
              <a:gd name="connisteX6" fmla="*/ 0 w 3454400"/>
              <a:gd name="connsiteY6" fmla="*/ 203200 h 203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20320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2032000"/>
                </a:lnTo>
                <a:lnTo>
                  <a:pt x="0" y="2032000"/>
                </a:ln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6" hasCustomPrompt="1"/>
            <p:custDataLst>
              <p:tags r:id="rId8"/>
            </p:custDataLst>
          </p:nvPr>
        </p:nvSpPr>
        <p:spPr>
          <a:xfrm>
            <a:off x="914400" y="3759200"/>
            <a:ext cx="2844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项标题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7" hasCustomPrompt="1"/>
            <p:custDataLst>
              <p:tags r:id="rId9"/>
            </p:custDataLst>
          </p:nvPr>
        </p:nvSpPr>
        <p:spPr>
          <a:xfrm>
            <a:off x="914400" y="4216400"/>
            <a:ext cx="2844800" cy="18288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6" name="装饰  5"/>
          <p:cNvSpPr>
            <a:spLocks noGrp="1"/>
          </p:cNvSpPr>
          <p:nvPr>
            <p:ph type="body" idx="16394" hasCustomPrompt="1"/>
            <p:custDataLst>
              <p:tags r:id="rId10"/>
            </p:custDataLst>
          </p:nvPr>
        </p:nvSpPr>
        <p:spPr>
          <a:xfrm>
            <a:off x="4368800" y="1524000"/>
            <a:ext cx="3454400" cy="2692400"/>
          </a:xfrm>
          <a:custGeom>
            <a:avLst/>
            <a:gdLst>
              <a:gd name="connisteX0" fmla="*/ 0 w 3454400"/>
              <a:gd name="connsiteY0" fmla="*/ 203200 h 2692400"/>
              <a:gd name="connisteX1" fmla="*/ 203200 w 3454400"/>
              <a:gd name="connsiteY1" fmla="*/ 0 h 2692400"/>
              <a:gd name="connisteX2" fmla="*/ 3251200 w 3454400"/>
              <a:gd name="connsiteY2" fmla="*/ 0 h 2692400"/>
              <a:gd name="connisteX3" fmla="*/ 3454400 w 3454400"/>
              <a:gd name="connsiteY3" fmla="*/ 203200 h 2692400"/>
              <a:gd name="connisteX4" fmla="*/ 3454400 w 3454400"/>
              <a:gd name="connsiteY4" fmla="*/ 2692400 h 2692400"/>
              <a:gd name="connisteX5" fmla="*/ 0 w 3454400"/>
              <a:gd name="connsiteY5" fmla="*/ 2692400 h 2692400"/>
              <a:gd name="connisteX6" fmla="*/ 0 w 3454400"/>
              <a:gd name="connsiteY6" fmla="*/ 203200 h 2692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2692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2692400"/>
                </a:lnTo>
                <a:lnTo>
                  <a:pt x="0" y="2692400"/>
                </a:ln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10000"/>
                  <a:lumOff val="90000"/>
                </a:schemeClr>
              </a:gs>
              <a:gs pos="100000">
                <a:schemeClr val="accent1">
                  <a:lumMod val="10000"/>
                  <a:lumOff val="9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 marL="0" indent="0"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7" name="图片占位符 16"/>
          <p:cNvSpPr>
            <a:spLocks noGrp="1"/>
          </p:cNvSpPr>
          <p:nvPr>
            <p:ph type="pic" idx="16395" hasCustomPrompt="1"/>
            <p:custDataLst>
              <p:tags r:id="rId11"/>
            </p:custDataLst>
          </p:nvPr>
        </p:nvSpPr>
        <p:spPr>
          <a:xfrm>
            <a:off x="4368800" y="4216400"/>
            <a:ext cx="3454400" cy="2032000"/>
          </a:xfrm>
          <a:custGeom>
            <a:avLst/>
            <a:gdLst>
              <a:gd name="connisteX0" fmla="*/ 0 w 3454400"/>
              <a:gd name="connsiteY0" fmla="*/ 0 h 2032000"/>
              <a:gd name="connisteX1" fmla="*/ 3454400 w 3454400"/>
              <a:gd name="connsiteY1" fmla="*/ 0 h 2032000"/>
              <a:gd name="connisteX2" fmla="*/ 3454400 w 3454400"/>
              <a:gd name="connsiteY2" fmla="*/ 1828800 h 2032000"/>
              <a:gd name="connisteX3" fmla="*/ 3251200 w 3454400"/>
              <a:gd name="connsiteY3" fmla="*/ 2032000 h 2032000"/>
              <a:gd name="connisteX4" fmla="*/ 203200 w 3454400"/>
              <a:gd name="connsiteY4" fmla="*/ 2032000 h 2032000"/>
              <a:gd name="connisteX5" fmla="*/ 0 w 3454400"/>
              <a:gd name="connsiteY5" fmla="*/ 1828800 h 2032000"/>
              <a:gd name="connisteX6" fmla="*/ 0 w 3454400"/>
              <a:gd name="connsiteY6" fmla="*/ 0 h 203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2032000">
                <a:moveTo>
                  <a:pt x="0" y="0"/>
                </a:moveTo>
                <a:lnTo>
                  <a:pt x="3454400" y="0"/>
                </a:lnTo>
                <a:lnTo>
                  <a:pt x="3454400" y="1828800"/>
                </a:lnTo>
                <a:cubicBezTo>
                  <a:pt x="3454400" y="1941024"/>
                  <a:pt x="3363424" y="2032000"/>
                  <a:pt x="3251200" y="2032000"/>
                </a:cubicBezTo>
                <a:lnTo>
                  <a:pt x="203200" y="2032000"/>
                </a:lnTo>
                <a:cubicBezTo>
                  <a:pt x="90976" y="2032000"/>
                  <a:pt x="0" y="1941024"/>
                  <a:pt x="0" y="1828800"/>
                </a:cubicBezTo>
                <a:lnTo>
                  <a:pt x="0" y="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8" name="文本占位符 17"/>
          <p:cNvSpPr>
            <a:spLocks noGrp="1"/>
          </p:cNvSpPr>
          <p:nvPr>
            <p:ph type="body" idx="16388" hasCustomPrompt="1"/>
            <p:custDataLst>
              <p:tags r:id="rId12"/>
            </p:custDataLst>
          </p:nvPr>
        </p:nvSpPr>
        <p:spPr>
          <a:xfrm>
            <a:off x="4673600" y="1727200"/>
            <a:ext cx="2844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项标题</a:t>
            </a:r>
            <a:endParaRPr lang="zh-CN" altLang="en-US" smtClean="0"/>
          </a:p>
        </p:txBody>
      </p:sp>
      <p:sp>
        <p:nvSpPr>
          <p:cNvPr id="19" name="文本占位符 18"/>
          <p:cNvSpPr>
            <a:spLocks noGrp="1"/>
          </p:cNvSpPr>
          <p:nvPr>
            <p:ph type="body" idx="16389" hasCustomPrompt="1"/>
            <p:custDataLst>
              <p:tags r:id="rId13"/>
            </p:custDataLst>
          </p:nvPr>
        </p:nvSpPr>
        <p:spPr>
          <a:xfrm>
            <a:off x="4673600" y="2184400"/>
            <a:ext cx="2844800" cy="18288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20" name="装饰  9"/>
          <p:cNvSpPr>
            <a:spLocks noGrp="1"/>
          </p:cNvSpPr>
          <p:nvPr>
            <p:ph type="body" idx="16396" hasCustomPrompt="1"/>
            <p:custDataLst>
              <p:tags r:id="rId14"/>
            </p:custDataLst>
          </p:nvPr>
        </p:nvSpPr>
        <p:spPr>
          <a:xfrm>
            <a:off x="8128000" y="3556000"/>
            <a:ext cx="3454400" cy="2692400"/>
          </a:xfrm>
          <a:custGeom>
            <a:avLst/>
            <a:gdLst>
              <a:gd name="connisteX0" fmla="*/ 0 w 3454400"/>
              <a:gd name="connsiteY0" fmla="*/ 0 h 2692400"/>
              <a:gd name="connisteX1" fmla="*/ 3454400 w 3454400"/>
              <a:gd name="connsiteY1" fmla="*/ 0 h 2692400"/>
              <a:gd name="connisteX2" fmla="*/ 3454400 w 3454400"/>
              <a:gd name="connsiteY2" fmla="*/ 2489200 h 2692400"/>
              <a:gd name="connisteX3" fmla="*/ 3251200 w 3454400"/>
              <a:gd name="connsiteY3" fmla="*/ 2692400 h 2692400"/>
              <a:gd name="connisteX4" fmla="*/ 203200 w 3454400"/>
              <a:gd name="connsiteY4" fmla="*/ 2692400 h 2692400"/>
              <a:gd name="connisteX5" fmla="*/ 0 w 3454400"/>
              <a:gd name="connsiteY5" fmla="*/ 2489200 h 2692400"/>
              <a:gd name="connisteX6" fmla="*/ 0 w 3454400"/>
              <a:gd name="connsiteY6" fmla="*/ 0 h 2692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2692400">
                <a:moveTo>
                  <a:pt x="0" y="0"/>
                </a:moveTo>
                <a:lnTo>
                  <a:pt x="3454400" y="0"/>
                </a:lnTo>
                <a:lnTo>
                  <a:pt x="3454400" y="2489200"/>
                </a:lnTo>
                <a:cubicBezTo>
                  <a:pt x="3454400" y="2601424"/>
                  <a:pt x="3363424" y="2692400"/>
                  <a:pt x="3251200" y="2692400"/>
                </a:cubicBezTo>
                <a:lnTo>
                  <a:pt x="203200" y="2692400"/>
                </a:lnTo>
                <a:cubicBezTo>
                  <a:pt x="90976" y="2692400"/>
                  <a:pt x="0" y="2601424"/>
                  <a:pt x="0" y="248920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10000"/>
                  <a:lumOff val="90000"/>
                </a:schemeClr>
              </a:gs>
              <a:gs pos="100000">
                <a:schemeClr val="accent1">
                  <a:lumMod val="10000"/>
                  <a:lumOff val="9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 marL="0" indent="0"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1" name="图片占位符 20"/>
          <p:cNvSpPr>
            <a:spLocks noGrp="1"/>
          </p:cNvSpPr>
          <p:nvPr>
            <p:ph type="pic" idx="16397" hasCustomPrompt="1"/>
            <p:custDataLst>
              <p:tags r:id="rId15"/>
            </p:custDataLst>
          </p:nvPr>
        </p:nvSpPr>
        <p:spPr>
          <a:xfrm>
            <a:off x="8128000" y="1524000"/>
            <a:ext cx="3454400" cy="2032000"/>
          </a:xfrm>
          <a:custGeom>
            <a:avLst/>
            <a:gdLst>
              <a:gd name="connisteX0" fmla="*/ 0 w 3454400"/>
              <a:gd name="connsiteY0" fmla="*/ 203200 h 2032000"/>
              <a:gd name="connisteX1" fmla="*/ 203200 w 3454400"/>
              <a:gd name="connsiteY1" fmla="*/ 0 h 2032000"/>
              <a:gd name="connisteX2" fmla="*/ 3251200 w 3454400"/>
              <a:gd name="connsiteY2" fmla="*/ 0 h 2032000"/>
              <a:gd name="connisteX3" fmla="*/ 3454400 w 3454400"/>
              <a:gd name="connsiteY3" fmla="*/ 203200 h 2032000"/>
              <a:gd name="connisteX4" fmla="*/ 3454400 w 3454400"/>
              <a:gd name="connsiteY4" fmla="*/ 2032000 h 2032000"/>
              <a:gd name="connisteX5" fmla="*/ 0 w 3454400"/>
              <a:gd name="connsiteY5" fmla="*/ 2032000 h 2032000"/>
              <a:gd name="connisteX6" fmla="*/ 0 w 3454400"/>
              <a:gd name="connsiteY6" fmla="*/ 203200 h 203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20320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2032000"/>
                </a:lnTo>
                <a:lnTo>
                  <a:pt x="0" y="2032000"/>
                </a:ln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22" name="文本占位符 21"/>
          <p:cNvSpPr>
            <a:spLocks noGrp="1"/>
          </p:cNvSpPr>
          <p:nvPr>
            <p:ph type="body" idx="16390" hasCustomPrompt="1"/>
            <p:custDataLst>
              <p:tags r:id="rId16"/>
            </p:custDataLst>
          </p:nvPr>
        </p:nvSpPr>
        <p:spPr>
          <a:xfrm>
            <a:off x="8432800" y="3759200"/>
            <a:ext cx="2844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项标题</a:t>
            </a:r>
            <a:endParaRPr lang="zh-CN" altLang="en-US" smtClean="0"/>
          </a:p>
        </p:txBody>
      </p:sp>
      <p:sp>
        <p:nvSpPr>
          <p:cNvPr id="23" name="文本占位符 22"/>
          <p:cNvSpPr>
            <a:spLocks noGrp="1"/>
          </p:cNvSpPr>
          <p:nvPr>
            <p:ph type="body" idx="16391" hasCustomPrompt="1"/>
            <p:custDataLst>
              <p:tags r:id="rId17"/>
            </p:custDataLst>
          </p:nvPr>
        </p:nvSpPr>
        <p:spPr>
          <a:xfrm>
            <a:off x="8432800" y="4216400"/>
            <a:ext cx="2844800" cy="18288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30_27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705600" y="533400"/>
            <a:ext cx="48768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内容占位符 11"/>
          <p:cNvSpPr>
            <a:spLocks noGrp="1"/>
          </p:cNvSpPr>
          <p:nvPr>
            <p:ph idx="16392" hasCustomPrompt="1"/>
            <p:custDataLst>
              <p:tags r:id="rId6"/>
            </p:custDataLst>
          </p:nvPr>
        </p:nvSpPr>
        <p:spPr>
          <a:xfrm>
            <a:off x="609600" y="609600"/>
            <a:ext cx="5486400" cy="5638800"/>
          </a:xfrm>
          <a:custGeom>
            <a:avLst/>
            <a:gdLst>
              <a:gd name="connisteX0" fmla="*/ 0 w 5486400"/>
              <a:gd name="connsiteY0" fmla="*/ 203200 h 5638800"/>
              <a:gd name="connisteX1" fmla="*/ 203200 w 5486400"/>
              <a:gd name="connsiteY1" fmla="*/ 0 h 5638800"/>
              <a:gd name="connisteX2" fmla="*/ 5283200 w 5486400"/>
              <a:gd name="connsiteY2" fmla="*/ 0 h 5638800"/>
              <a:gd name="connisteX3" fmla="*/ 5486400 w 5486400"/>
              <a:gd name="connsiteY3" fmla="*/ 203200 h 5638800"/>
              <a:gd name="connisteX4" fmla="*/ 5486400 w 5486400"/>
              <a:gd name="connsiteY4" fmla="*/ 5435600 h 5638800"/>
              <a:gd name="connisteX5" fmla="*/ 5283200 w 5486400"/>
              <a:gd name="connsiteY5" fmla="*/ 5638800 h 5638800"/>
              <a:gd name="connisteX6" fmla="*/ 203200 w 5486400"/>
              <a:gd name="connsiteY6" fmla="*/ 5638800 h 5638800"/>
              <a:gd name="connisteX7" fmla="*/ 0 w 5486400"/>
              <a:gd name="connsiteY7" fmla="*/ 5435600 h 5638800"/>
              <a:gd name="connisteX8" fmla="*/ 0 w 5486400"/>
              <a:gd name="connsiteY8" fmla="*/ 203200 h 5638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486400" h="5638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283200" y="0"/>
                </a:lnTo>
                <a:cubicBezTo>
                  <a:pt x="5395424" y="0"/>
                  <a:pt x="5486400" y="90976"/>
                  <a:pt x="5486400" y="203200"/>
                </a:cubicBezTo>
                <a:lnTo>
                  <a:pt x="5486400" y="5435600"/>
                </a:lnTo>
                <a:cubicBezTo>
                  <a:pt x="5486400" y="5547824"/>
                  <a:pt x="5395424" y="5638800"/>
                  <a:pt x="5283200" y="5638800"/>
                </a:cubicBezTo>
                <a:lnTo>
                  <a:pt x="203200" y="5638800"/>
                </a:lnTo>
                <a:cubicBezTo>
                  <a:pt x="90976" y="5638800"/>
                  <a:pt x="0" y="5547824"/>
                  <a:pt x="0" y="54356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装饰  2"/>
          <p:cNvSpPr>
            <a:spLocks noGrp="1"/>
          </p:cNvSpPr>
          <p:nvPr>
            <p:ph type="body" idx="16393" hasCustomPrompt="1"/>
            <p:custDataLst>
              <p:tags r:id="rId7"/>
            </p:custDataLst>
          </p:nvPr>
        </p:nvSpPr>
        <p:spPr>
          <a:xfrm>
            <a:off x="6705600" y="2286000"/>
            <a:ext cx="50800" cy="1117600"/>
          </a:xfrm>
          <a:custGeom>
            <a:avLst/>
            <a:gdLst>
              <a:gd name="connisteX0" fmla="*/ 0 w 50800"/>
              <a:gd name="connsiteY0" fmla="*/ 25400 h 1117600"/>
              <a:gd name="connisteX1" fmla="*/ 25400 w 50800"/>
              <a:gd name="connsiteY1" fmla="*/ 0 h 1117600"/>
              <a:gd name="connisteX2" fmla="*/ 25400 w 50800"/>
              <a:gd name="connsiteY2" fmla="*/ 0 h 1117600"/>
              <a:gd name="connisteX3" fmla="*/ 50800 w 50800"/>
              <a:gd name="connsiteY3" fmla="*/ 25400 h 1117600"/>
              <a:gd name="connisteX4" fmla="*/ 50800 w 50800"/>
              <a:gd name="connsiteY4" fmla="*/ 1092200 h 1117600"/>
              <a:gd name="connisteX5" fmla="*/ 25400 w 50800"/>
              <a:gd name="connsiteY5" fmla="*/ 1117600 h 1117600"/>
              <a:gd name="connisteX6" fmla="*/ 25400 w 50800"/>
              <a:gd name="connsiteY6" fmla="*/ 1117600 h 1117600"/>
              <a:gd name="connisteX7" fmla="*/ 0 w 50800"/>
              <a:gd name="connsiteY7" fmla="*/ 1092200 h 1117600"/>
              <a:gd name="connisteX8" fmla="*/ 0 w 50800"/>
              <a:gd name="connsiteY8" fmla="*/ 25400 h 1117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11176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1092200"/>
                </a:lnTo>
                <a:cubicBezTo>
                  <a:pt x="50800" y="1106228"/>
                  <a:pt x="39428" y="1117600"/>
                  <a:pt x="25400" y="1117600"/>
                </a:cubicBezTo>
                <a:lnTo>
                  <a:pt x="25400" y="1117600"/>
                </a:lnTo>
                <a:cubicBezTo>
                  <a:pt x="11372" y="1117600"/>
                  <a:pt x="0" y="1106228"/>
                  <a:pt x="0" y="10922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 marL="0" indent="0"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6" hasCustomPrompt="1"/>
            <p:custDataLst>
              <p:tags r:id="rId8"/>
            </p:custDataLst>
          </p:nvPr>
        </p:nvSpPr>
        <p:spPr>
          <a:xfrm>
            <a:off x="6858000" y="2286000"/>
            <a:ext cx="47244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7" hasCustomPrompt="1"/>
            <p:custDataLst>
              <p:tags r:id="rId9"/>
            </p:custDataLst>
          </p:nvPr>
        </p:nvSpPr>
        <p:spPr>
          <a:xfrm>
            <a:off x="6858000" y="2794000"/>
            <a:ext cx="47244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6" name="装饰  5"/>
          <p:cNvSpPr>
            <a:spLocks noGrp="1"/>
          </p:cNvSpPr>
          <p:nvPr>
            <p:ph type="body" idx="16394" hasCustomPrompt="1"/>
            <p:custDataLst>
              <p:tags r:id="rId10"/>
            </p:custDataLst>
          </p:nvPr>
        </p:nvSpPr>
        <p:spPr>
          <a:xfrm>
            <a:off x="6705600" y="3708400"/>
            <a:ext cx="50800" cy="1117600"/>
          </a:xfrm>
          <a:custGeom>
            <a:avLst/>
            <a:gdLst>
              <a:gd name="connisteX0" fmla="*/ 0 w 50800"/>
              <a:gd name="connsiteY0" fmla="*/ 25400 h 1117600"/>
              <a:gd name="connisteX1" fmla="*/ 25400 w 50800"/>
              <a:gd name="connsiteY1" fmla="*/ 0 h 1117600"/>
              <a:gd name="connisteX2" fmla="*/ 25400 w 50800"/>
              <a:gd name="connsiteY2" fmla="*/ 0 h 1117600"/>
              <a:gd name="connisteX3" fmla="*/ 50800 w 50800"/>
              <a:gd name="connsiteY3" fmla="*/ 25400 h 1117600"/>
              <a:gd name="connisteX4" fmla="*/ 50800 w 50800"/>
              <a:gd name="connsiteY4" fmla="*/ 1092200 h 1117600"/>
              <a:gd name="connisteX5" fmla="*/ 25400 w 50800"/>
              <a:gd name="connsiteY5" fmla="*/ 1117600 h 1117600"/>
              <a:gd name="connisteX6" fmla="*/ 25400 w 50800"/>
              <a:gd name="connsiteY6" fmla="*/ 1117600 h 1117600"/>
              <a:gd name="connisteX7" fmla="*/ 0 w 50800"/>
              <a:gd name="connsiteY7" fmla="*/ 1092200 h 1117600"/>
              <a:gd name="connisteX8" fmla="*/ 0 w 50800"/>
              <a:gd name="connsiteY8" fmla="*/ 25400 h 1117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11176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1092200"/>
                </a:lnTo>
                <a:cubicBezTo>
                  <a:pt x="50800" y="1106228"/>
                  <a:pt x="39428" y="1117600"/>
                  <a:pt x="25400" y="1117600"/>
                </a:cubicBezTo>
                <a:lnTo>
                  <a:pt x="25400" y="1117600"/>
                </a:lnTo>
                <a:cubicBezTo>
                  <a:pt x="11372" y="1117600"/>
                  <a:pt x="0" y="1106228"/>
                  <a:pt x="0" y="10922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 marL="0" indent="0"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7" name="文本占位符 16"/>
          <p:cNvSpPr>
            <a:spLocks noGrp="1"/>
          </p:cNvSpPr>
          <p:nvPr>
            <p:ph type="body" idx="16388" hasCustomPrompt="1"/>
            <p:custDataLst>
              <p:tags r:id="rId11"/>
            </p:custDataLst>
          </p:nvPr>
        </p:nvSpPr>
        <p:spPr>
          <a:xfrm>
            <a:off x="6858000" y="3708400"/>
            <a:ext cx="47244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8" name="文本占位符 17"/>
          <p:cNvSpPr>
            <a:spLocks noGrp="1"/>
          </p:cNvSpPr>
          <p:nvPr>
            <p:ph type="body" idx="16389" hasCustomPrompt="1"/>
            <p:custDataLst>
              <p:tags r:id="rId12"/>
            </p:custDataLst>
          </p:nvPr>
        </p:nvSpPr>
        <p:spPr>
          <a:xfrm>
            <a:off x="6858000" y="4216400"/>
            <a:ext cx="47244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9" name="装饰  8"/>
          <p:cNvSpPr>
            <a:spLocks noGrp="1"/>
          </p:cNvSpPr>
          <p:nvPr>
            <p:ph type="body" idx="16395" hasCustomPrompt="1"/>
            <p:custDataLst>
              <p:tags r:id="rId13"/>
            </p:custDataLst>
          </p:nvPr>
        </p:nvSpPr>
        <p:spPr>
          <a:xfrm>
            <a:off x="6705600" y="5130800"/>
            <a:ext cx="50800" cy="1117600"/>
          </a:xfrm>
          <a:custGeom>
            <a:avLst/>
            <a:gdLst>
              <a:gd name="connisteX0" fmla="*/ 0 w 50800"/>
              <a:gd name="connsiteY0" fmla="*/ 25400 h 1117600"/>
              <a:gd name="connisteX1" fmla="*/ 25400 w 50800"/>
              <a:gd name="connsiteY1" fmla="*/ 0 h 1117600"/>
              <a:gd name="connisteX2" fmla="*/ 25400 w 50800"/>
              <a:gd name="connsiteY2" fmla="*/ 0 h 1117600"/>
              <a:gd name="connisteX3" fmla="*/ 50800 w 50800"/>
              <a:gd name="connsiteY3" fmla="*/ 25400 h 1117600"/>
              <a:gd name="connisteX4" fmla="*/ 50800 w 50800"/>
              <a:gd name="connsiteY4" fmla="*/ 1092200 h 1117600"/>
              <a:gd name="connisteX5" fmla="*/ 25400 w 50800"/>
              <a:gd name="connsiteY5" fmla="*/ 1117600 h 1117600"/>
              <a:gd name="connisteX6" fmla="*/ 25400 w 50800"/>
              <a:gd name="connsiteY6" fmla="*/ 1117600 h 1117600"/>
              <a:gd name="connisteX7" fmla="*/ 0 w 50800"/>
              <a:gd name="connsiteY7" fmla="*/ 1092200 h 1117600"/>
              <a:gd name="connisteX8" fmla="*/ 0 w 50800"/>
              <a:gd name="connsiteY8" fmla="*/ 25400 h 1117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11176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1092200"/>
                </a:lnTo>
                <a:cubicBezTo>
                  <a:pt x="50800" y="1106228"/>
                  <a:pt x="39428" y="1117600"/>
                  <a:pt x="25400" y="1117600"/>
                </a:cubicBezTo>
                <a:lnTo>
                  <a:pt x="25400" y="1117600"/>
                </a:lnTo>
                <a:cubicBezTo>
                  <a:pt x="11372" y="1117600"/>
                  <a:pt x="0" y="1106228"/>
                  <a:pt x="0" y="10922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 marL="0" indent="0"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0" name="文本占位符 19"/>
          <p:cNvSpPr>
            <a:spLocks noGrp="1"/>
          </p:cNvSpPr>
          <p:nvPr>
            <p:ph type="body" idx="16390" hasCustomPrompt="1"/>
            <p:custDataLst>
              <p:tags r:id="rId14"/>
            </p:custDataLst>
          </p:nvPr>
        </p:nvSpPr>
        <p:spPr>
          <a:xfrm>
            <a:off x="6858000" y="5130800"/>
            <a:ext cx="47244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21" name="文本占位符 20"/>
          <p:cNvSpPr>
            <a:spLocks noGrp="1"/>
          </p:cNvSpPr>
          <p:nvPr>
            <p:ph type="body" idx="16391" hasCustomPrompt="1"/>
            <p:custDataLst>
              <p:tags r:id="rId15"/>
            </p:custDataLst>
          </p:nvPr>
        </p:nvSpPr>
        <p:spPr>
          <a:xfrm>
            <a:off x="6858000" y="5638800"/>
            <a:ext cx="47244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6_28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63246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pPr lvl="0"/>
            <a:r>
              <a:t>单击此处添加标题</a:t>
            </a:r>
          </a:p>
        </p:txBody>
      </p:sp>
      <p:sp>
        <p:nvSpPr>
          <p:cNvPr id="12" name="内容占位符 11"/>
          <p:cNvSpPr>
            <a:spLocks noGrp="1"/>
          </p:cNvSpPr>
          <p:nvPr>
            <p:ph idx="16392" hasCustomPrompt="1"/>
            <p:custDataLst>
              <p:tags r:id="rId6"/>
            </p:custDataLst>
          </p:nvPr>
        </p:nvSpPr>
        <p:spPr>
          <a:xfrm>
            <a:off x="7543800" y="609600"/>
            <a:ext cx="4038600" cy="5638800"/>
          </a:xfrm>
          <a:custGeom>
            <a:avLst/>
            <a:gdLst>
              <a:gd name="connisteX0" fmla="*/ 0 w 4038600"/>
              <a:gd name="connsiteY0" fmla="*/ 203200 h 5638800"/>
              <a:gd name="connisteX1" fmla="*/ 203200 w 4038600"/>
              <a:gd name="connsiteY1" fmla="*/ 0 h 5638800"/>
              <a:gd name="connisteX2" fmla="*/ 3835400 w 4038600"/>
              <a:gd name="connsiteY2" fmla="*/ 0 h 5638800"/>
              <a:gd name="connisteX3" fmla="*/ 4038600 w 4038600"/>
              <a:gd name="connsiteY3" fmla="*/ 203200 h 5638800"/>
              <a:gd name="connisteX4" fmla="*/ 4038600 w 4038600"/>
              <a:gd name="connsiteY4" fmla="*/ 5435600 h 5638800"/>
              <a:gd name="connisteX5" fmla="*/ 3835400 w 4038600"/>
              <a:gd name="connsiteY5" fmla="*/ 5638800 h 5638800"/>
              <a:gd name="connisteX6" fmla="*/ 203200 w 4038600"/>
              <a:gd name="connsiteY6" fmla="*/ 5638800 h 5638800"/>
              <a:gd name="connisteX7" fmla="*/ 0 w 4038600"/>
              <a:gd name="connsiteY7" fmla="*/ 5435600 h 5638800"/>
              <a:gd name="connisteX8" fmla="*/ 0 w 4038600"/>
              <a:gd name="connsiteY8" fmla="*/ 203200 h 5638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4038600" h="5638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835400" y="0"/>
                </a:lnTo>
                <a:cubicBezTo>
                  <a:pt x="3947624" y="0"/>
                  <a:pt x="4038600" y="90976"/>
                  <a:pt x="4038600" y="203200"/>
                </a:cubicBezTo>
                <a:lnTo>
                  <a:pt x="4038600" y="5435600"/>
                </a:lnTo>
                <a:cubicBezTo>
                  <a:pt x="4038600" y="5547824"/>
                  <a:pt x="3947624" y="5638800"/>
                  <a:pt x="3835400" y="5638800"/>
                </a:cubicBezTo>
                <a:lnTo>
                  <a:pt x="203200" y="5638800"/>
                </a:lnTo>
                <a:cubicBezTo>
                  <a:pt x="90976" y="5638800"/>
                  <a:pt x="0" y="5547824"/>
                  <a:pt x="0" y="54356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装饰  2"/>
          <p:cNvSpPr>
            <a:spLocks noGrp="1"/>
          </p:cNvSpPr>
          <p:nvPr>
            <p:ph type="body" idx="16393" hasCustomPrompt="1"/>
            <p:custDataLst>
              <p:tags r:id="rId7"/>
            </p:custDataLst>
          </p:nvPr>
        </p:nvSpPr>
        <p:spPr>
          <a:xfrm>
            <a:off x="609600" y="1676400"/>
            <a:ext cx="50800" cy="1117600"/>
          </a:xfrm>
          <a:custGeom>
            <a:avLst/>
            <a:gdLst>
              <a:gd name="connisteX0" fmla="*/ 0 w 50800"/>
              <a:gd name="connsiteY0" fmla="*/ 25400 h 1117600"/>
              <a:gd name="connisteX1" fmla="*/ 25400 w 50800"/>
              <a:gd name="connsiteY1" fmla="*/ 0 h 1117600"/>
              <a:gd name="connisteX2" fmla="*/ 25400 w 50800"/>
              <a:gd name="connsiteY2" fmla="*/ 0 h 1117600"/>
              <a:gd name="connisteX3" fmla="*/ 50800 w 50800"/>
              <a:gd name="connsiteY3" fmla="*/ 25400 h 1117600"/>
              <a:gd name="connisteX4" fmla="*/ 50800 w 50800"/>
              <a:gd name="connsiteY4" fmla="*/ 1092200 h 1117600"/>
              <a:gd name="connisteX5" fmla="*/ 25400 w 50800"/>
              <a:gd name="connsiteY5" fmla="*/ 1117600 h 1117600"/>
              <a:gd name="connisteX6" fmla="*/ 25400 w 50800"/>
              <a:gd name="connsiteY6" fmla="*/ 1117600 h 1117600"/>
              <a:gd name="connisteX7" fmla="*/ 0 w 50800"/>
              <a:gd name="connsiteY7" fmla="*/ 1092200 h 1117600"/>
              <a:gd name="connisteX8" fmla="*/ 0 w 50800"/>
              <a:gd name="connsiteY8" fmla="*/ 25400 h 1117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11176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1092200"/>
                </a:lnTo>
                <a:cubicBezTo>
                  <a:pt x="50800" y="1106228"/>
                  <a:pt x="39428" y="1117600"/>
                  <a:pt x="25400" y="1117600"/>
                </a:cubicBezTo>
                <a:lnTo>
                  <a:pt x="25400" y="1117600"/>
                </a:lnTo>
                <a:cubicBezTo>
                  <a:pt x="11372" y="1117600"/>
                  <a:pt x="0" y="1106228"/>
                  <a:pt x="0" y="10922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 marL="0" indent="0"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6" hasCustomPrompt="1"/>
            <p:custDataLst>
              <p:tags r:id="rId8"/>
            </p:custDataLst>
          </p:nvPr>
        </p:nvSpPr>
        <p:spPr>
          <a:xfrm>
            <a:off x="762000" y="1676400"/>
            <a:ext cx="6172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7" hasCustomPrompt="1"/>
            <p:custDataLst>
              <p:tags r:id="rId9"/>
            </p:custDataLst>
          </p:nvPr>
        </p:nvSpPr>
        <p:spPr>
          <a:xfrm>
            <a:off x="762000" y="2184400"/>
            <a:ext cx="61722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6" name="装饰  5"/>
          <p:cNvSpPr>
            <a:spLocks noGrp="1"/>
          </p:cNvSpPr>
          <p:nvPr>
            <p:ph type="body" idx="16394" hasCustomPrompt="1"/>
            <p:custDataLst>
              <p:tags r:id="rId10"/>
            </p:custDataLst>
          </p:nvPr>
        </p:nvSpPr>
        <p:spPr>
          <a:xfrm>
            <a:off x="609600" y="3403600"/>
            <a:ext cx="50800" cy="1117600"/>
          </a:xfrm>
          <a:custGeom>
            <a:avLst/>
            <a:gdLst>
              <a:gd name="connisteX0" fmla="*/ 0 w 50800"/>
              <a:gd name="connsiteY0" fmla="*/ 25400 h 1117600"/>
              <a:gd name="connisteX1" fmla="*/ 25400 w 50800"/>
              <a:gd name="connsiteY1" fmla="*/ 0 h 1117600"/>
              <a:gd name="connisteX2" fmla="*/ 25400 w 50800"/>
              <a:gd name="connsiteY2" fmla="*/ 0 h 1117600"/>
              <a:gd name="connisteX3" fmla="*/ 50800 w 50800"/>
              <a:gd name="connsiteY3" fmla="*/ 25400 h 1117600"/>
              <a:gd name="connisteX4" fmla="*/ 50800 w 50800"/>
              <a:gd name="connsiteY4" fmla="*/ 1092200 h 1117600"/>
              <a:gd name="connisteX5" fmla="*/ 25400 w 50800"/>
              <a:gd name="connsiteY5" fmla="*/ 1117600 h 1117600"/>
              <a:gd name="connisteX6" fmla="*/ 25400 w 50800"/>
              <a:gd name="connsiteY6" fmla="*/ 1117600 h 1117600"/>
              <a:gd name="connisteX7" fmla="*/ 0 w 50800"/>
              <a:gd name="connsiteY7" fmla="*/ 1092200 h 1117600"/>
              <a:gd name="connisteX8" fmla="*/ 0 w 50800"/>
              <a:gd name="connsiteY8" fmla="*/ 25400 h 1117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11176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1092200"/>
                </a:lnTo>
                <a:cubicBezTo>
                  <a:pt x="50800" y="1106228"/>
                  <a:pt x="39428" y="1117600"/>
                  <a:pt x="25400" y="1117600"/>
                </a:cubicBezTo>
                <a:lnTo>
                  <a:pt x="25400" y="1117600"/>
                </a:lnTo>
                <a:cubicBezTo>
                  <a:pt x="11372" y="1117600"/>
                  <a:pt x="0" y="1106228"/>
                  <a:pt x="0" y="10922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 marL="0" indent="0"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7" name="文本占位符 16"/>
          <p:cNvSpPr>
            <a:spLocks noGrp="1"/>
          </p:cNvSpPr>
          <p:nvPr>
            <p:ph type="body" idx="16388" hasCustomPrompt="1"/>
            <p:custDataLst>
              <p:tags r:id="rId11"/>
            </p:custDataLst>
          </p:nvPr>
        </p:nvSpPr>
        <p:spPr>
          <a:xfrm>
            <a:off x="762000" y="3403600"/>
            <a:ext cx="6172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8" name="文本占位符 17"/>
          <p:cNvSpPr>
            <a:spLocks noGrp="1"/>
          </p:cNvSpPr>
          <p:nvPr>
            <p:ph type="body" idx="16389" hasCustomPrompt="1"/>
            <p:custDataLst>
              <p:tags r:id="rId12"/>
            </p:custDataLst>
          </p:nvPr>
        </p:nvSpPr>
        <p:spPr>
          <a:xfrm>
            <a:off x="762000" y="3911600"/>
            <a:ext cx="61722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9" name="装饰  8"/>
          <p:cNvSpPr>
            <a:spLocks noGrp="1"/>
          </p:cNvSpPr>
          <p:nvPr>
            <p:ph type="body" idx="16395" hasCustomPrompt="1"/>
            <p:custDataLst>
              <p:tags r:id="rId13"/>
            </p:custDataLst>
          </p:nvPr>
        </p:nvSpPr>
        <p:spPr>
          <a:xfrm>
            <a:off x="609600" y="5130800"/>
            <a:ext cx="50800" cy="1117600"/>
          </a:xfrm>
          <a:custGeom>
            <a:avLst/>
            <a:gdLst>
              <a:gd name="connisteX0" fmla="*/ 0 w 50800"/>
              <a:gd name="connsiteY0" fmla="*/ 25400 h 1117600"/>
              <a:gd name="connisteX1" fmla="*/ 25400 w 50800"/>
              <a:gd name="connsiteY1" fmla="*/ 0 h 1117600"/>
              <a:gd name="connisteX2" fmla="*/ 25400 w 50800"/>
              <a:gd name="connsiteY2" fmla="*/ 0 h 1117600"/>
              <a:gd name="connisteX3" fmla="*/ 50800 w 50800"/>
              <a:gd name="connsiteY3" fmla="*/ 25400 h 1117600"/>
              <a:gd name="connisteX4" fmla="*/ 50800 w 50800"/>
              <a:gd name="connsiteY4" fmla="*/ 1092200 h 1117600"/>
              <a:gd name="connisteX5" fmla="*/ 25400 w 50800"/>
              <a:gd name="connsiteY5" fmla="*/ 1117600 h 1117600"/>
              <a:gd name="connisteX6" fmla="*/ 25400 w 50800"/>
              <a:gd name="connsiteY6" fmla="*/ 1117600 h 1117600"/>
              <a:gd name="connisteX7" fmla="*/ 0 w 50800"/>
              <a:gd name="connsiteY7" fmla="*/ 1092200 h 1117600"/>
              <a:gd name="connisteX8" fmla="*/ 0 w 50800"/>
              <a:gd name="connsiteY8" fmla="*/ 25400 h 1117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11176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1092200"/>
                </a:lnTo>
                <a:cubicBezTo>
                  <a:pt x="50800" y="1106228"/>
                  <a:pt x="39428" y="1117600"/>
                  <a:pt x="25400" y="1117600"/>
                </a:cubicBezTo>
                <a:lnTo>
                  <a:pt x="25400" y="1117600"/>
                </a:lnTo>
                <a:cubicBezTo>
                  <a:pt x="11372" y="1117600"/>
                  <a:pt x="0" y="1106228"/>
                  <a:pt x="0" y="10922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 marL="0" indent="0"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0" name="文本占位符 19"/>
          <p:cNvSpPr>
            <a:spLocks noGrp="1"/>
          </p:cNvSpPr>
          <p:nvPr>
            <p:ph type="body" idx="16390" hasCustomPrompt="1"/>
            <p:custDataLst>
              <p:tags r:id="rId14"/>
            </p:custDataLst>
          </p:nvPr>
        </p:nvSpPr>
        <p:spPr>
          <a:xfrm>
            <a:off x="762000" y="5130800"/>
            <a:ext cx="6172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21" name="文本占位符 20"/>
          <p:cNvSpPr>
            <a:spLocks noGrp="1"/>
          </p:cNvSpPr>
          <p:nvPr>
            <p:ph type="body" idx="16391" hasCustomPrompt="1"/>
            <p:custDataLst>
              <p:tags r:id="rId15"/>
            </p:custDataLst>
          </p:nvPr>
        </p:nvSpPr>
        <p:spPr>
          <a:xfrm>
            <a:off x="762000" y="5638800"/>
            <a:ext cx="61722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39_18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装饰  1"/>
          <p:cNvSpPr>
            <a:spLocks noGrp="1"/>
          </p:cNvSpPr>
          <p:nvPr>
            <p:ph type="body" idx="16393" hasCustomPrompt="1"/>
            <p:custDataLst>
              <p:tags r:id="rId6"/>
            </p:custDataLst>
          </p:nvPr>
        </p:nvSpPr>
        <p:spPr>
          <a:xfrm>
            <a:off x="609600" y="1524000"/>
            <a:ext cx="3454400" cy="4724400"/>
          </a:xfrm>
          <a:custGeom>
            <a:avLst/>
            <a:gdLst>
              <a:gd name="connisteX0" fmla="*/ 0 w 3454400"/>
              <a:gd name="connsiteY0" fmla="*/ 203200 h 4724400"/>
              <a:gd name="connisteX1" fmla="*/ 203200 w 3454400"/>
              <a:gd name="connsiteY1" fmla="*/ 0 h 4724400"/>
              <a:gd name="connisteX2" fmla="*/ 3251200 w 3454400"/>
              <a:gd name="connsiteY2" fmla="*/ 0 h 4724400"/>
              <a:gd name="connisteX3" fmla="*/ 3454400 w 3454400"/>
              <a:gd name="connsiteY3" fmla="*/ 203200 h 4724400"/>
              <a:gd name="connisteX4" fmla="*/ 3454400 w 3454400"/>
              <a:gd name="connsiteY4" fmla="*/ 4521200 h 4724400"/>
              <a:gd name="connisteX5" fmla="*/ 3251200 w 3454400"/>
              <a:gd name="connsiteY5" fmla="*/ 4724400 h 4724400"/>
              <a:gd name="connisteX6" fmla="*/ 203200 w 3454400"/>
              <a:gd name="connsiteY6" fmla="*/ 4724400 h 4724400"/>
              <a:gd name="connisteX7" fmla="*/ 0 w 3454400"/>
              <a:gd name="connsiteY7" fmla="*/ 4521200 h 4724400"/>
              <a:gd name="connisteX8" fmla="*/ 0 w 3454400"/>
              <a:gd name="connsiteY8" fmla="*/ 203200 h 472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3454400" h="4724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4521200"/>
                </a:lnTo>
                <a:cubicBezTo>
                  <a:pt x="3454400" y="4633424"/>
                  <a:pt x="3363424" y="4724400"/>
                  <a:pt x="3251200" y="4724400"/>
                </a:cubicBezTo>
                <a:lnTo>
                  <a:pt x="203200" y="4724400"/>
                </a:lnTo>
                <a:cubicBezTo>
                  <a:pt x="90976" y="4724400"/>
                  <a:pt x="0" y="4633424"/>
                  <a:pt x="0" y="45212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10000"/>
                  <a:lumOff val="90000"/>
                </a:schemeClr>
              </a:gs>
              <a:gs pos="100000">
                <a:schemeClr val="accent1">
                  <a:lumMod val="10000"/>
                  <a:lumOff val="9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 marL="0" indent="0"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图片占位符 12"/>
          <p:cNvSpPr>
            <a:spLocks noGrp="1"/>
          </p:cNvSpPr>
          <p:nvPr>
            <p:ph type="pic" idx="16392" hasCustomPrompt="1"/>
            <p:custDataLst>
              <p:tags r:id="rId7"/>
            </p:custDataLst>
          </p:nvPr>
        </p:nvSpPr>
        <p:spPr>
          <a:xfrm>
            <a:off x="1879600" y="2108200"/>
            <a:ext cx="914400" cy="91440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6" hasCustomPrompt="1"/>
            <p:custDataLst>
              <p:tags r:id="rId8"/>
            </p:custDataLst>
          </p:nvPr>
        </p:nvSpPr>
        <p:spPr>
          <a:xfrm>
            <a:off x="1016000" y="3276600"/>
            <a:ext cx="26416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项标题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7" hasCustomPrompt="1"/>
            <p:custDataLst>
              <p:tags r:id="rId9"/>
            </p:custDataLst>
          </p:nvPr>
        </p:nvSpPr>
        <p:spPr>
          <a:xfrm>
            <a:off x="1016000" y="3835400"/>
            <a:ext cx="2641600" cy="18288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6" name="装饰  5"/>
          <p:cNvSpPr>
            <a:spLocks noGrp="1"/>
          </p:cNvSpPr>
          <p:nvPr>
            <p:ph type="body" idx="16395" hasCustomPrompt="1"/>
            <p:custDataLst>
              <p:tags r:id="rId10"/>
            </p:custDataLst>
          </p:nvPr>
        </p:nvSpPr>
        <p:spPr>
          <a:xfrm>
            <a:off x="4368800" y="1524000"/>
            <a:ext cx="3454400" cy="4724400"/>
          </a:xfrm>
          <a:custGeom>
            <a:avLst/>
            <a:gdLst>
              <a:gd name="connisteX0" fmla="*/ 0 w 3454400"/>
              <a:gd name="connsiteY0" fmla="*/ 203200 h 4724400"/>
              <a:gd name="connisteX1" fmla="*/ 203200 w 3454400"/>
              <a:gd name="connsiteY1" fmla="*/ 0 h 4724400"/>
              <a:gd name="connisteX2" fmla="*/ 3251200 w 3454400"/>
              <a:gd name="connsiteY2" fmla="*/ 0 h 4724400"/>
              <a:gd name="connisteX3" fmla="*/ 3454400 w 3454400"/>
              <a:gd name="connsiteY3" fmla="*/ 203200 h 4724400"/>
              <a:gd name="connisteX4" fmla="*/ 3454400 w 3454400"/>
              <a:gd name="connsiteY4" fmla="*/ 4521200 h 4724400"/>
              <a:gd name="connisteX5" fmla="*/ 3251200 w 3454400"/>
              <a:gd name="connsiteY5" fmla="*/ 4724400 h 4724400"/>
              <a:gd name="connisteX6" fmla="*/ 203200 w 3454400"/>
              <a:gd name="connsiteY6" fmla="*/ 4724400 h 4724400"/>
              <a:gd name="connisteX7" fmla="*/ 0 w 3454400"/>
              <a:gd name="connsiteY7" fmla="*/ 4521200 h 4724400"/>
              <a:gd name="connisteX8" fmla="*/ 0 w 3454400"/>
              <a:gd name="connsiteY8" fmla="*/ 203200 h 472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3454400" h="4724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4521200"/>
                </a:lnTo>
                <a:cubicBezTo>
                  <a:pt x="3454400" y="4633424"/>
                  <a:pt x="3363424" y="4724400"/>
                  <a:pt x="3251200" y="4724400"/>
                </a:cubicBezTo>
                <a:lnTo>
                  <a:pt x="203200" y="4724400"/>
                </a:lnTo>
                <a:cubicBezTo>
                  <a:pt x="90976" y="4724400"/>
                  <a:pt x="0" y="4633424"/>
                  <a:pt x="0" y="45212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10000"/>
                  <a:lumOff val="90000"/>
                </a:schemeClr>
              </a:gs>
              <a:gs pos="100000">
                <a:schemeClr val="accent1">
                  <a:lumMod val="10000"/>
                  <a:lumOff val="9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 marL="0" indent="0"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7" name="图片占位符 16"/>
          <p:cNvSpPr>
            <a:spLocks noGrp="1"/>
          </p:cNvSpPr>
          <p:nvPr>
            <p:ph type="pic" idx="16394" hasCustomPrompt="1"/>
            <p:custDataLst>
              <p:tags r:id="rId11"/>
            </p:custDataLst>
          </p:nvPr>
        </p:nvSpPr>
        <p:spPr>
          <a:xfrm>
            <a:off x="5638800" y="2108200"/>
            <a:ext cx="914400" cy="91440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8" name="文本占位符 17"/>
          <p:cNvSpPr>
            <a:spLocks noGrp="1"/>
          </p:cNvSpPr>
          <p:nvPr>
            <p:ph type="body" idx="16388" hasCustomPrompt="1"/>
            <p:custDataLst>
              <p:tags r:id="rId12"/>
            </p:custDataLst>
          </p:nvPr>
        </p:nvSpPr>
        <p:spPr>
          <a:xfrm>
            <a:off x="4775200" y="3276600"/>
            <a:ext cx="26416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项标题</a:t>
            </a:r>
            <a:endParaRPr lang="zh-CN" altLang="en-US" smtClean="0"/>
          </a:p>
        </p:txBody>
      </p:sp>
      <p:sp>
        <p:nvSpPr>
          <p:cNvPr id="19" name="文本占位符 18"/>
          <p:cNvSpPr>
            <a:spLocks noGrp="1"/>
          </p:cNvSpPr>
          <p:nvPr>
            <p:ph type="body" idx="16389" hasCustomPrompt="1"/>
            <p:custDataLst>
              <p:tags r:id="rId13"/>
            </p:custDataLst>
          </p:nvPr>
        </p:nvSpPr>
        <p:spPr>
          <a:xfrm>
            <a:off x="4775200" y="3835400"/>
            <a:ext cx="2641600" cy="18288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20" name="装饰  9"/>
          <p:cNvSpPr>
            <a:spLocks noGrp="1"/>
          </p:cNvSpPr>
          <p:nvPr>
            <p:ph type="body" idx="16397" hasCustomPrompt="1"/>
            <p:custDataLst>
              <p:tags r:id="rId14"/>
            </p:custDataLst>
          </p:nvPr>
        </p:nvSpPr>
        <p:spPr>
          <a:xfrm>
            <a:off x="8128000" y="1524000"/>
            <a:ext cx="3454400" cy="4724400"/>
          </a:xfrm>
          <a:custGeom>
            <a:avLst/>
            <a:gdLst>
              <a:gd name="connisteX0" fmla="*/ 0 w 3454400"/>
              <a:gd name="connsiteY0" fmla="*/ 203200 h 4724400"/>
              <a:gd name="connisteX1" fmla="*/ 203200 w 3454400"/>
              <a:gd name="connsiteY1" fmla="*/ 0 h 4724400"/>
              <a:gd name="connisteX2" fmla="*/ 3251200 w 3454400"/>
              <a:gd name="connsiteY2" fmla="*/ 0 h 4724400"/>
              <a:gd name="connisteX3" fmla="*/ 3454400 w 3454400"/>
              <a:gd name="connsiteY3" fmla="*/ 203200 h 4724400"/>
              <a:gd name="connisteX4" fmla="*/ 3454400 w 3454400"/>
              <a:gd name="connsiteY4" fmla="*/ 4521200 h 4724400"/>
              <a:gd name="connisteX5" fmla="*/ 3251200 w 3454400"/>
              <a:gd name="connsiteY5" fmla="*/ 4724400 h 4724400"/>
              <a:gd name="connisteX6" fmla="*/ 203200 w 3454400"/>
              <a:gd name="connsiteY6" fmla="*/ 4724400 h 4724400"/>
              <a:gd name="connisteX7" fmla="*/ 0 w 3454400"/>
              <a:gd name="connsiteY7" fmla="*/ 4521200 h 4724400"/>
              <a:gd name="connisteX8" fmla="*/ 0 w 3454400"/>
              <a:gd name="connsiteY8" fmla="*/ 203200 h 472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3454400" h="4724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4521200"/>
                </a:lnTo>
                <a:cubicBezTo>
                  <a:pt x="3454400" y="4633424"/>
                  <a:pt x="3363424" y="4724400"/>
                  <a:pt x="3251200" y="4724400"/>
                </a:cubicBezTo>
                <a:lnTo>
                  <a:pt x="203200" y="4724400"/>
                </a:lnTo>
                <a:cubicBezTo>
                  <a:pt x="90976" y="4724400"/>
                  <a:pt x="0" y="4633424"/>
                  <a:pt x="0" y="45212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10000"/>
                  <a:lumOff val="90000"/>
                </a:schemeClr>
              </a:gs>
              <a:gs pos="100000">
                <a:schemeClr val="accent1">
                  <a:lumMod val="10000"/>
                  <a:lumOff val="9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 marL="0" indent="0"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1" name="图片占位符 20"/>
          <p:cNvSpPr>
            <a:spLocks noGrp="1"/>
          </p:cNvSpPr>
          <p:nvPr>
            <p:ph type="pic" idx="16396" hasCustomPrompt="1"/>
            <p:custDataLst>
              <p:tags r:id="rId15"/>
            </p:custDataLst>
          </p:nvPr>
        </p:nvSpPr>
        <p:spPr>
          <a:xfrm>
            <a:off x="9398000" y="2108200"/>
            <a:ext cx="914400" cy="91440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22" name="文本占位符 21"/>
          <p:cNvSpPr>
            <a:spLocks noGrp="1"/>
          </p:cNvSpPr>
          <p:nvPr>
            <p:ph type="body" idx="16390" hasCustomPrompt="1"/>
            <p:custDataLst>
              <p:tags r:id="rId16"/>
            </p:custDataLst>
          </p:nvPr>
        </p:nvSpPr>
        <p:spPr>
          <a:xfrm>
            <a:off x="8534400" y="3276600"/>
            <a:ext cx="26416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项标题</a:t>
            </a:r>
            <a:endParaRPr lang="zh-CN" altLang="en-US" smtClean="0"/>
          </a:p>
        </p:txBody>
      </p:sp>
      <p:sp>
        <p:nvSpPr>
          <p:cNvPr id="23" name="文本占位符 22"/>
          <p:cNvSpPr>
            <a:spLocks noGrp="1"/>
          </p:cNvSpPr>
          <p:nvPr>
            <p:ph type="body" idx="16391" hasCustomPrompt="1"/>
            <p:custDataLst>
              <p:tags r:id="rId17"/>
            </p:custDataLst>
          </p:nvPr>
        </p:nvSpPr>
        <p:spPr>
          <a:xfrm>
            <a:off x="8534400" y="3835400"/>
            <a:ext cx="2641600" cy="18288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63_2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4089400"/>
            <a:ext cx="34290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内容占位符 11"/>
          <p:cNvSpPr>
            <a:spLocks noGrp="1"/>
          </p:cNvSpPr>
          <p:nvPr>
            <p:ph idx="16392" hasCustomPrompt="1"/>
            <p:custDataLst>
              <p:tags r:id="rId6"/>
            </p:custDataLst>
          </p:nvPr>
        </p:nvSpPr>
        <p:spPr>
          <a:xfrm>
            <a:off x="609600" y="609600"/>
            <a:ext cx="10972800" cy="2946400"/>
          </a:xfrm>
          <a:custGeom>
            <a:avLst/>
            <a:gdLst>
              <a:gd name="connisteX0" fmla="*/ 0 w 10972800"/>
              <a:gd name="connsiteY0" fmla="*/ 203200 h 2946400"/>
              <a:gd name="connisteX1" fmla="*/ 203200 w 10972800"/>
              <a:gd name="connsiteY1" fmla="*/ 0 h 2946400"/>
              <a:gd name="connisteX2" fmla="*/ 10769600 w 10972800"/>
              <a:gd name="connsiteY2" fmla="*/ 0 h 2946400"/>
              <a:gd name="connisteX3" fmla="*/ 10972800 w 10972800"/>
              <a:gd name="connsiteY3" fmla="*/ 203200 h 2946400"/>
              <a:gd name="connisteX4" fmla="*/ 10972800 w 10972800"/>
              <a:gd name="connsiteY4" fmla="*/ 2743200 h 2946400"/>
              <a:gd name="connisteX5" fmla="*/ 10769600 w 10972800"/>
              <a:gd name="connsiteY5" fmla="*/ 2946400 h 2946400"/>
              <a:gd name="connisteX6" fmla="*/ 203200 w 10972800"/>
              <a:gd name="connsiteY6" fmla="*/ 2946400 h 2946400"/>
              <a:gd name="connisteX7" fmla="*/ 0 w 10972800"/>
              <a:gd name="connsiteY7" fmla="*/ 2743200 h 2946400"/>
              <a:gd name="connisteX8" fmla="*/ 0 w 10972800"/>
              <a:gd name="connsiteY8" fmla="*/ 203200 h 2946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0972800" h="2946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10769600" y="0"/>
                </a:lnTo>
                <a:cubicBezTo>
                  <a:pt x="10881824" y="0"/>
                  <a:pt x="10972800" y="90976"/>
                  <a:pt x="10972800" y="203200"/>
                </a:cubicBezTo>
                <a:lnTo>
                  <a:pt x="10972800" y="2743200"/>
                </a:lnTo>
                <a:cubicBezTo>
                  <a:pt x="10972800" y="2855424"/>
                  <a:pt x="10881824" y="2946400"/>
                  <a:pt x="10769600" y="2946400"/>
                </a:cubicBezTo>
                <a:lnTo>
                  <a:pt x="203200" y="2946400"/>
                </a:lnTo>
                <a:cubicBezTo>
                  <a:pt x="90976" y="2946400"/>
                  <a:pt x="0" y="2855424"/>
                  <a:pt x="0" y="27432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 marL="0" indent="0">
              <a:buNone/>
              <a:defRPr/>
            </a:lvl5pPr>
          </a:lstStyle>
          <a:p>
            <a:pPr lvl="4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文本占位符 12"/>
          <p:cNvSpPr>
            <a:spLocks noGrp="1"/>
          </p:cNvSpPr>
          <p:nvPr>
            <p:ph type="body" idx="16386" hasCustomPrompt="1"/>
            <p:custDataLst>
              <p:tags r:id="rId7"/>
            </p:custDataLst>
          </p:nvPr>
        </p:nvSpPr>
        <p:spPr>
          <a:xfrm>
            <a:off x="4648200" y="4165600"/>
            <a:ext cx="19050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buNone/>
              <a:defRPr sz="2400" b="0" spc="0">
                <a:solidFill>
                  <a:schemeClr val="tx1"/>
                </a:solidFill>
              </a:defRPr>
            </a:lvl1pPr>
            <a:lvl5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/>
            </a:lvl5pPr>
          </a:lstStyle>
          <a:p>
            <a:pPr lvl="0"/>
            <a:r>
              <a:rPr lang="zh-CN" altLang="en-US" smtClean="0"/>
              <a:t>项标题</a:t>
            </a:r>
            <a:endParaRPr lang="zh-CN" altLang="en-US" smtClean="0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7" hasCustomPrompt="1"/>
            <p:custDataLst>
              <p:tags r:id="rId8"/>
            </p:custDataLst>
          </p:nvPr>
        </p:nvSpPr>
        <p:spPr>
          <a:xfrm>
            <a:off x="4648200" y="4724400"/>
            <a:ext cx="1905000" cy="15240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buNone/>
              <a:defRPr sz="1600" b="0" spc="0">
                <a:solidFill>
                  <a:schemeClr val="tx1"/>
                </a:solidFill>
              </a:defRPr>
            </a:lvl1pPr>
            <a:lvl5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/>
            </a:lvl5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8" hasCustomPrompt="1"/>
            <p:custDataLst>
              <p:tags r:id="rId9"/>
            </p:custDataLst>
          </p:nvPr>
        </p:nvSpPr>
        <p:spPr>
          <a:xfrm>
            <a:off x="7162800" y="4165600"/>
            <a:ext cx="19050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buNone/>
              <a:defRPr sz="2400" b="0" spc="0">
                <a:solidFill>
                  <a:schemeClr val="tx1"/>
                </a:solidFill>
              </a:defRPr>
            </a:lvl1pPr>
            <a:lvl5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/>
            </a:lvl5pPr>
          </a:lstStyle>
          <a:p>
            <a:pPr lvl="0"/>
            <a:r>
              <a:rPr lang="zh-CN" altLang="en-US" smtClean="0"/>
              <a:t>项标题</a:t>
            </a:r>
            <a:endParaRPr lang="zh-CN" altLang="en-US" smtClean="0"/>
          </a:p>
        </p:txBody>
      </p:sp>
      <p:sp>
        <p:nvSpPr>
          <p:cNvPr id="16" name="文本占位符 15"/>
          <p:cNvSpPr>
            <a:spLocks noGrp="1"/>
          </p:cNvSpPr>
          <p:nvPr>
            <p:ph type="body" idx="16389" hasCustomPrompt="1"/>
            <p:custDataLst>
              <p:tags r:id="rId10"/>
            </p:custDataLst>
          </p:nvPr>
        </p:nvSpPr>
        <p:spPr>
          <a:xfrm>
            <a:off x="7162800" y="4724400"/>
            <a:ext cx="1905000" cy="15240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buNone/>
              <a:defRPr sz="1600" b="0" spc="0">
                <a:solidFill>
                  <a:schemeClr val="tx1"/>
                </a:solidFill>
              </a:defRPr>
            </a:lvl1pPr>
            <a:lvl5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/>
            </a:lvl5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7" name="文本占位符 16"/>
          <p:cNvSpPr>
            <a:spLocks noGrp="1"/>
          </p:cNvSpPr>
          <p:nvPr>
            <p:ph type="body" idx="16390" hasCustomPrompt="1"/>
            <p:custDataLst>
              <p:tags r:id="rId11"/>
            </p:custDataLst>
          </p:nvPr>
        </p:nvSpPr>
        <p:spPr>
          <a:xfrm>
            <a:off x="9677400" y="4165600"/>
            <a:ext cx="19050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buNone/>
              <a:defRPr sz="2400" b="0" spc="0">
                <a:solidFill>
                  <a:schemeClr val="tx1"/>
                </a:solidFill>
              </a:defRPr>
            </a:lvl1pPr>
            <a:lvl5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/>
            </a:lvl5pPr>
          </a:lstStyle>
          <a:p>
            <a:pPr lvl="0"/>
            <a:r>
              <a:rPr lang="zh-CN" altLang="en-US" smtClean="0"/>
              <a:t>项标题</a:t>
            </a:r>
            <a:endParaRPr lang="zh-CN" altLang="en-US" smtClean="0"/>
          </a:p>
        </p:txBody>
      </p:sp>
      <p:sp>
        <p:nvSpPr>
          <p:cNvPr id="18" name="文本占位符 17"/>
          <p:cNvSpPr>
            <a:spLocks noGrp="1"/>
          </p:cNvSpPr>
          <p:nvPr>
            <p:ph type="body" idx="16391" hasCustomPrompt="1"/>
            <p:custDataLst>
              <p:tags r:id="rId12"/>
            </p:custDataLst>
          </p:nvPr>
        </p:nvSpPr>
        <p:spPr>
          <a:xfrm>
            <a:off x="9677400" y="4724400"/>
            <a:ext cx="1905000" cy="15240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buNone/>
              <a:defRPr sz="1600" b="0" spc="0">
                <a:solidFill>
                  <a:schemeClr val="tx1"/>
                </a:solidFill>
              </a:defRPr>
            </a:lvl1pPr>
            <a:lvl5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/>
            </a:lvl5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10009_15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内容占位符 11"/>
          <p:cNvSpPr>
            <a:spLocks noGrp="1"/>
          </p:cNvSpPr>
          <p:nvPr>
            <p:ph idx="16392" hasCustomPrompt="1"/>
            <p:custDataLst>
              <p:tags r:id="rId6"/>
            </p:custDataLst>
          </p:nvPr>
        </p:nvSpPr>
        <p:spPr>
          <a:xfrm>
            <a:off x="609600" y="1524000"/>
            <a:ext cx="3454400" cy="2946400"/>
          </a:xfrm>
          <a:custGeom>
            <a:avLst/>
            <a:gdLst>
              <a:gd name="connisteX0" fmla="*/ 0 w 3454400"/>
              <a:gd name="connsiteY0" fmla="*/ 203200 h 2946400"/>
              <a:gd name="connisteX1" fmla="*/ 203200 w 3454400"/>
              <a:gd name="connsiteY1" fmla="*/ 0 h 2946400"/>
              <a:gd name="connisteX2" fmla="*/ 3251200 w 3454400"/>
              <a:gd name="connsiteY2" fmla="*/ 0 h 2946400"/>
              <a:gd name="connisteX3" fmla="*/ 3454400 w 3454400"/>
              <a:gd name="connsiteY3" fmla="*/ 203200 h 2946400"/>
              <a:gd name="connisteX4" fmla="*/ 3454400 w 3454400"/>
              <a:gd name="connsiteY4" fmla="*/ 2743200 h 2946400"/>
              <a:gd name="connisteX5" fmla="*/ 3251200 w 3454400"/>
              <a:gd name="connsiteY5" fmla="*/ 2946400 h 2946400"/>
              <a:gd name="connisteX6" fmla="*/ 203200 w 3454400"/>
              <a:gd name="connsiteY6" fmla="*/ 2946400 h 2946400"/>
              <a:gd name="connisteX7" fmla="*/ 0 w 3454400"/>
              <a:gd name="connsiteY7" fmla="*/ 2743200 h 2946400"/>
              <a:gd name="connisteX8" fmla="*/ 0 w 3454400"/>
              <a:gd name="connsiteY8" fmla="*/ 203200 h 2946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3454400" h="2946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2743200"/>
                </a:lnTo>
                <a:cubicBezTo>
                  <a:pt x="3454400" y="2855424"/>
                  <a:pt x="3363424" y="2946400"/>
                  <a:pt x="3251200" y="2946400"/>
                </a:cubicBezTo>
                <a:lnTo>
                  <a:pt x="203200" y="2946400"/>
                </a:lnTo>
                <a:cubicBezTo>
                  <a:pt x="90976" y="2946400"/>
                  <a:pt x="0" y="2855424"/>
                  <a:pt x="0" y="27432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文本占位符 12"/>
          <p:cNvSpPr>
            <a:spLocks noGrp="1"/>
          </p:cNvSpPr>
          <p:nvPr>
            <p:ph type="body" idx="16386" hasCustomPrompt="1"/>
            <p:custDataLst>
              <p:tags r:id="rId7"/>
            </p:custDataLst>
          </p:nvPr>
        </p:nvSpPr>
        <p:spPr>
          <a:xfrm>
            <a:off x="609600" y="4775200"/>
            <a:ext cx="34544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7" hasCustomPrompt="1"/>
            <p:custDataLst>
              <p:tags r:id="rId8"/>
            </p:custDataLst>
          </p:nvPr>
        </p:nvSpPr>
        <p:spPr>
          <a:xfrm>
            <a:off x="609600" y="5334000"/>
            <a:ext cx="3454400" cy="914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5" name="内容占位符 14"/>
          <p:cNvSpPr>
            <a:spLocks noGrp="1"/>
          </p:cNvSpPr>
          <p:nvPr>
            <p:ph idx="16393" hasCustomPrompt="1"/>
            <p:custDataLst>
              <p:tags r:id="rId9"/>
            </p:custDataLst>
          </p:nvPr>
        </p:nvSpPr>
        <p:spPr>
          <a:xfrm>
            <a:off x="4368800" y="1524000"/>
            <a:ext cx="3454400" cy="2946400"/>
          </a:xfrm>
          <a:custGeom>
            <a:avLst/>
            <a:gdLst>
              <a:gd name="connisteX0" fmla="*/ 0 w 3454400"/>
              <a:gd name="connsiteY0" fmla="*/ 203200 h 2946400"/>
              <a:gd name="connisteX1" fmla="*/ 203200 w 3454400"/>
              <a:gd name="connsiteY1" fmla="*/ 0 h 2946400"/>
              <a:gd name="connisteX2" fmla="*/ 3251200 w 3454400"/>
              <a:gd name="connsiteY2" fmla="*/ 0 h 2946400"/>
              <a:gd name="connisteX3" fmla="*/ 3454400 w 3454400"/>
              <a:gd name="connsiteY3" fmla="*/ 203200 h 2946400"/>
              <a:gd name="connisteX4" fmla="*/ 3454400 w 3454400"/>
              <a:gd name="connsiteY4" fmla="*/ 2743200 h 2946400"/>
              <a:gd name="connisteX5" fmla="*/ 3251200 w 3454400"/>
              <a:gd name="connsiteY5" fmla="*/ 2946400 h 2946400"/>
              <a:gd name="connisteX6" fmla="*/ 203200 w 3454400"/>
              <a:gd name="connsiteY6" fmla="*/ 2946400 h 2946400"/>
              <a:gd name="connisteX7" fmla="*/ 0 w 3454400"/>
              <a:gd name="connsiteY7" fmla="*/ 2743200 h 2946400"/>
              <a:gd name="connisteX8" fmla="*/ 0 w 3454400"/>
              <a:gd name="connsiteY8" fmla="*/ 203200 h 2946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3454400" h="2946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2743200"/>
                </a:lnTo>
                <a:cubicBezTo>
                  <a:pt x="3454400" y="2855424"/>
                  <a:pt x="3363424" y="2946400"/>
                  <a:pt x="3251200" y="2946400"/>
                </a:cubicBezTo>
                <a:lnTo>
                  <a:pt x="203200" y="2946400"/>
                </a:lnTo>
                <a:cubicBezTo>
                  <a:pt x="90976" y="2946400"/>
                  <a:pt x="0" y="2855424"/>
                  <a:pt x="0" y="27432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6" name="文本占位符 15"/>
          <p:cNvSpPr>
            <a:spLocks noGrp="1"/>
          </p:cNvSpPr>
          <p:nvPr>
            <p:ph type="body" idx="16388" hasCustomPrompt="1"/>
            <p:custDataLst>
              <p:tags r:id="rId10"/>
            </p:custDataLst>
          </p:nvPr>
        </p:nvSpPr>
        <p:spPr>
          <a:xfrm>
            <a:off x="4368800" y="4775200"/>
            <a:ext cx="34544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7" name="文本占位符 16"/>
          <p:cNvSpPr>
            <a:spLocks noGrp="1"/>
          </p:cNvSpPr>
          <p:nvPr>
            <p:ph type="body" idx="16389" hasCustomPrompt="1"/>
            <p:custDataLst>
              <p:tags r:id="rId11"/>
            </p:custDataLst>
          </p:nvPr>
        </p:nvSpPr>
        <p:spPr>
          <a:xfrm>
            <a:off x="4368800" y="5334000"/>
            <a:ext cx="3454400" cy="914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8" name="内容占位符 17"/>
          <p:cNvSpPr>
            <a:spLocks noGrp="1"/>
          </p:cNvSpPr>
          <p:nvPr>
            <p:ph idx="16394" hasCustomPrompt="1"/>
            <p:custDataLst>
              <p:tags r:id="rId12"/>
            </p:custDataLst>
          </p:nvPr>
        </p:nvSpPr>
        <p:spPr>
          <a:xfrm>
            <a:off x="8128000" y="1524000"/>
            <a:ext cx="3454400" cy="2946400"/>
          </a:xfrm>
          <a:custGeom>
            <a:avLst/>
            <a:gdLst>
              <a:gd name="connisteX0" fmla="*/ 0 w 3454400"/>
              <a:gd name="connsiteY0" fmla="*/ 203200 h 2946400"/>
              <a:gd name="connisteX1" fmla="*/ 203200 w 3454400"/>
              <a:gd name="connsiteY1" fmla="*/ 0 h 2946400"/>
              <a:gd name="connisteX2" fmla="*/ 3251200 w 3454400"/>
              <a:gd name="connsiteY2" fmla="*/ 0 h 2946400"/>
              <a:gd name="connisteX3" fmla="*/ 3454400 w 3454400"/>
              <a:gd name="connsiteY3" fmla="*/ 203200 h 2946400"/>
              <a:gd name="connisteX4" fmla="*/ 3454400 w 3454400"/>
              <a:gd name="connsiteY4" fmla="*/ 2743200 h 2946400"/>
              <a:gd name="connisteX5" fmla="*/ 3251200 w 3454400"/>
              <a:gd name="connsiteY5" fmla="*/ 2946400 h 2946400"/>
              <a:gd name="connisteX6" fmla="*/ 203200 w 3454400"/>
              <a:gd name="connsiteY6" fmla="*/ 2946400 h 2946400"/>
              <a:gd name="connisteX7" fmla="*/ 0 w 3454400"/>
              <a:gd name="connsiteY7" fmla="*/ 2743200 h 2946400"/>
              <a:gd name="connisteX8" fmla="*/ 0 w 3454400"/>
              <a:gd name="connsiteY8" fmla="*/ 203200 h 2946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3454400" h="2946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2743200"/>
                </a:lnTo>
                <a:cubicBezTo>
                  <a:pt x="3454400" y="2855424"/>
                  <a:pt x="3363424" y="2946400"/>
                  <a:pt x="3251200" y="2946400"/>
                </a:cubicBezTo>
                <a:lnTo>
                  <a:pt x="203200" y="2946400"/>
                </a:lnTo>
                <a:cubicBezTo>
                  <a:pt x="90976" y="2946400"/>
                  <a:pt x="0" y="2855424"/>
                  <a:pt x="0" y="27432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9" name="文本占位符 18"/>
          <p:cNvSpPr>
            <a:spLocks noGrp="1"/>
          </p:cNvSpPr>
          <p:nvPr>
            <p:ph type="body" idx="16390" hasCustomPrompt="1"/>
            <p:custDataLst>
              <p:tags r:id="rId13"/>
            </p:custDataLst>
          </p:nvPr>
        </p:nvSpPr>
        <p:spPr>
          <a:xfrm>
            <a:off x="8128000" y="4775200"/>
            <a:ext cx="34544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20" name="文本占位符 19"/>
          <p:cNvSpPr>
            <a:spLocks noGrp="1"/>
          </p:cNvSpPr>
          <p:nvPr>
            <p:ph type="body" idx="16391" hasCustomPrompt="1"/>
            <p:custDataLst>
              <p:tags r:id="rId14"/>
            </p:custDataLst>
          </p:nvPr>
        </p:nvSpPr>
        <p:spPr>
          <a:xfrm>
            <a:off x="8128000" y="5334000"/>
            <a:ext cx="3454400" cy="914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-1-5_4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副标题 10"/>
          <p:cNvSpPr>
            <a:spLocks noGrp="1"/>
          </p:cNvSpPr>
          <p:nvPr>
            <p:ph type="subTitle" idx="16386" hasCustomPrompt="1"/>
            <p:custDataLst>
              <p:tags r:id="rId5"/>
            </p:custDataLst>
          </p:nvPr>
        </p:nvSpPr>
        <p:spPr>
          <a:xfrm>
            <a:off x="761471" y="2667000"/>
            <a:ext cx="2363258" cy="4572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zh-CN" altLang="en-US"/>
              <a:t>CONTENTS</a:t>
            </a:r>
            <a:endParaRPr lang="zh-CN" altLang="en-US"/>
          </a:p>
        </p:txBody>
      </p:sp>
      <p:sp>
        <p:nvSpPr>
          <p:cNvPr id="12" name="标题 11"/>
          <p:cNvSpPr>
            <a:spLocks noGrp="1"/>
          </p:cNvSpPr>
          <p:nvPr>
            <p:ph type="ctrTitle" idx="16385" hasCustomPrompt="1"/>
            <p:custDataLst>
              <p:tags r:id="rId6"/>
            </p:custDataLst>
          </p:nvPr>
        </p:nvSpPr>
        <p:spPr>
          <a:xfrm>
            <a:off x="760942" y="3175000"/>
            <a:ext cx="2364317" cy="7620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None/>
              <a:defRPr sz="4800" b="1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目录</a:t>
            </a:r>
            <a:endParaRPr lang="zh-CN" alt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idx="16388" hasCustomPrompt="1"/>
            <p:custDataLst>
              <p:tags r:id="rId7"/>
            </p:custDataLst>
          </p:nvPr>
        </p:nvSpPr>
        <p:spPr>
          <a:xfrm>
            <a:off x="4070350" y="22860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01</a:t>
            </a:r>
            <a:endParaRPr lang="zh-CN" altLang="en-US" smtClean="0"/>
          </a:p>
        </p:txBody>
      </p:sp>
      <p:sp>
        <p:nvSpPr>
          <p:cNvPr id="14" name="装饰  3"/>
          <p:cNvSpPr>
            <a:spLocks noGrp="1"/>
          </p:cNvSpPr>
          <p:nvPr>
            <p:ph type="body" idx="16395" hasCustomPrompt="1"/>
            <p:custDataLst>
              <p:tags r:id="rId8"/>
            </p:custDataLst>
          </p:nvPr>
        </p:nvSpPr>
        <p:spPr>
          <a:xfrm>
            <a:off x="4851400" y="22098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 marL="0" indent="0"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7" hasCustomPrompt="1"/>
            <p:custDataLst>
              <p:tags r:id="rId9"/>
            </p:custDataLst>
          </p:nvPr>
        </p:nvSpPr>
        <p:spPr>
          <a:xfrm>
            <a:off x="5080000" y="21336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6" name="文本占位符 15"/>
          <p:cNvSpPr>
            <a:spLocks noGrp="1"/>
          </p:cNvSpPr>
          <p:nvPr>
            <p:ph type="body" idx="16390" hasCustomPrompt="1"/>
            <p:custDataLst>
              <p:tags r:id="rId10"/>
            </p:custDataLst>
          </p:nvPr>
        </p:nvSpPr>
        <p:spPr>
          <a:xfrm>
            <a:off x="7994650" y="22860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02</a:t>
            </a:r>
            <a:endParaRPr lang="zh-CN" altLang="en-US" smtClean="0"/>
          </a:p>
        </p:txBody>
      </p:sp>
      <p:sp>
        <p:nvSpPr>
          <p:cNvPr id="17" name="装饰  6"/>
          <p:cNvSpPr>
            <a:spLocks noGrp="1"/>
          </p:cNvSpPr>
          <p:nvPr>
            <p:ph type="body" idx="16396" hasCustomPrompt="1"/>
            <p:custDataLst>
              <p:tags r:id="rId11"/>
            </p:custDataLst>
          </p:nvPr>
        </p:nvSpPr>
        <p:spPr>
          <a:xfrm>
            <a:off x="8775700" y="22098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 marL="0" indent="0"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8" name="文本占位符 17"/>
          <p:cNvSpPr>
            <a:spLocks noGrp="1"/>
          </p:cNvSpPr>
          <p:nvPr>
            <p:ph type="body" idx="16389" hasCustomPrompt="1"/>
            <p:custDataLst>
              <p:tags r:id="rId12"/>
            </p:custDataLst>
          </p:nvPr>
        </p:nvSpPr>
        <p:spPr>
          <a:xfrm>
            <a:off x="9004300" y="21336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9" name="文本占位符 18"/>
          <p:cNvSpPr>
            <a:spLocks noGrp="1"/>
          </p:cNvSpPr>
          <p:nvPr>
            <p:ph type="body" idx="16392" hasCustomPrompt="1"/>
            <p:custDataLst>
              <p:tags r:id="rId13"/>
            </p:custDataLst>
          </p:nvPr>
        </p:nvSpPr>
        <p:spPr>
          <a:xfrm>
            <a:off x="4070350" y="39624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03</a:t>
            </a:r>
            <a:endParaRPr lang="zh-CN" altLang="en-US" smtClean="0"/>
          </a:p>
        </p:txBody>
      </p:sp>
      <p:sp>
        <p:nvSpPr>
          <p:cNvPr id="20" name="装饰  9"/>
          <p:cNvSpPr>
            <a:spLocks noGrp="1"/>
          </p:cNvSpPr>
          <p:nvPr>
            <p:ph type="body" idx="16397" hasCustomPrompt="1"/>
            <p:custDataLst>
              <p:tags r:id="rId14"/>
            </p:custDataLst>
          </p:nvPr>
        </p:nvSpPr>
        <p:spPr>
          <a:xfrm>
            <a:off x="4851400" y="38862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 marL="0" indent="0"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1" name="文本占位符 20"/>
          <p:cNvSpPr>
            <a:spLocks noGrp="1"/>
          </p:cNvSpPr>
          <p:nvPr>
            <p:ph type="body" idx="16391" hasCustomPrompt="1"/>
            <p:custDataLst>
              <p:tags r:id="rId15"/>
            </p:custDataLst>
          </p:nvPr>
        </p:nvSpPr>
        <p:spPr>
          <a:xfrm>
            <a:off x="5080000" y="38100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22" name="文本占位符 21"/>
          <p:cNvSpPr>
            <a:spLocks noGrp="1"/>
          </p:cNvSpPr>
          <p:nvPr>
            <p:ph type="body" idx="16394" hasCustomPrompt="1"/>
            <p:custDataLst>
              <p:tags r:id="rId16"/>
            </p:custDataLst>
          </p:nvPr>
        </p:nvSpPr>
        <p:spPr>
          <a:xfrm>
            <a:off x="7994650" y="39624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04</a:t>
            </a:r>
            <a:endParaRPr lang="zh-CN" altLang="en-US" smtClean="0"/>
          </a:p>
        </p:txBody>
      </p:sp>
      <p:sp>
        <p:nvSpPr>
          <p:cNvPr id="23" name="装饰  2"/>
          <p:cNvSpPr>
            <a:spLocks noGrp="1"/>
          </p:cNvSpPr>
          <p:nvPr>
            <p:ph type="body" idx="16398" hasCustomPrompt="1"/>
            <p:custDataLst>
              <p:tags r:id="rId17"/>
            </p:custDataLst>
          </p:nvPr>
        </p:nvSpPr>
        <p:spPr>
          <a:xfrm>
            <a:off x="8775700" y="38862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 marL="0" indent="0"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4" name="文本占位符 23"/>
          <p:cNvSpPr>
            <a:spLocks noGrp="1"/>
          </p:cNvSpPr>
          <p:nvPr>
            <p:ph type="body" idx="16393" hasCustomPrompt="1"/>
            <p:custDataLst>
              <p:tags r:id="rId18"/>
            </p:custDataLst>
          </p:nvPr>
        </p:nvSpPr>
        <p:spPr>
          <a:xfrm>
            <a:off x="9004300" y="38100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84" y="482457"/>
            <a:ext cx="10972888" cy="711206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556" y="1524000"/>
            <a:ext cx="10972888" cy="47244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2"/>
            <p:custDataLst>
              <p:tags r:id="rId2"/>
            </p:custDataLst>
          </p:nvPr>
        </p:nvSpPr>
        <p:spPr>
          <a:xfrm>
            <a:off x="605155" y="6314440"/>
            <a:ext cx="2707005" cy="316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1" name="页脚占位符 10"/>
          <p:cNvSpPr>
            <a:spLocks noGrp="1"/>
          </p:cNvSpPr>
          <p:nvPr>
            <p:ph type="ftr" sz="quarter" idx="3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12" name="灯片编号占位符 11"/>
          <p:cNvSpPr>
            <a:spLocks noGrp="1"/>
          </p:cNvSpPr>
          <p:nvPr>
            <p:ph type="sldNum" sz="quarter" idx="4"/>
            <p:custDataLst>
              <p:tags r:id="rId4"/>
            </p:custDataLst>
          </p:nvPr>
        </p:nvSpPr>
        <p:spPr>
          <a:xfrm>
            <a:off x="8877300" y="6314440"/>
            <a:ext cx="2711450" cy="316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>
            <a:lvl1pPr>
              <a:defRPr b="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070100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缺角矩形 4"/>
          <p:cNvSpPr/>
          <p:nvPr userDrawn="1">
            <p:custDataLst>
              <p:tags r:id="rId4"/>
            </p:custDataLst>
          </p:nvPr>
        </p:nvSpPr>
        <p:spPr>
          <a:xfrm>
            <a:off x="329026" y="323850"/>
            <a:ext cx="11533948" cy="6210300"/>
          </a:xfrm>
          <a:prstGeom prst="plaque">
            <a:avLst>
              <a:gd name="adj" fmla="val 4866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缺角矩形 5"/>
          <p:cNvSpPr/>
          <p:nvPr userDrawn="1">
            <p:custDataLst>
              <p:tags r:id="rId5"/>
            </p:custDataLst>
          </p:nvPr>
        </p:nvSpPr>
        <p:spPr>
          <a:xfrm>
            <a:off x="480000" y="471488"/>
            <a:ext cx="11232000" cy="5915025"/>
          </a:xfrm>
          <a:prstGeom prst="plaque">
            <a:avLst>
              <a:gd name="adj" fmla="val 4866"/>
            </a:avLst>
          </a:prstGeom>
          <a:noFill/>
          <a:ln>
            <a:solidFill>
              <a:schemeClr val="accent1">
                <a:lumMod val="40000"/>
                <a:lumOff val="60000"/>
                <a:alpha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" contrast="2000"/>
                    </a14:imgEffect>
                    <a14:imgEffect>
                      <a14:saturation sat="1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588"/>
          <a:stretch>
            <a:fillRect/>
          </a:stretch>
        </p:blipFill>
        <p:spPr>
          <a:xfrm flipH="1">
            <a:off x="479998" y="796606"/>
            <a:ext cx="3293715" cy="1384678"/>
          </a:xfrm>
          <a:prstGeom prst="rect">
            <a:avLst/>
          </a:prstGeom>
          <a:effectLst>
            <a:outerShdw blurRad="127000" dist="127000" dir="5400000" algn="t" rotWithShape="0">
              <a:schemeClr val="bg2">
                <a:lumMod val="75000"/>
                <a:alpha val="20000"/>
              </a:schemeClr>
            </a:outerShdw>
          </a:effectLst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1736090" y="2814955"/>
            <a:ext cx="2038350" cy="1081405"/>
          </a:xfrm>
        </p:spPr>
        <p:txBody>
          <a:bodyPr wrap="square" anchor="b"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wrap="square" lIns="0" tIns="0" rIns="0" bIns="0" rtlCol="0" anchor="b">
            <a:normAutofit/>
          </a:bodyPr>
          <a:lstStyle>
            <a:lvl1pPr>
              <a:defRPr lang="zh-CN" altLang="en-US" dirty="0"/>
            </a:lvl1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95960" y="1301750"/>
            <a:ext cx="5323840" cy="4875850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172200" y="1301750"/>
            <a:ext cx="5323840" cy="4875850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9788" y="360000"/>
            <a:ext cx="10515600" cy="864000"/>
          </a:xfrm>
        </p:spPr>
        <p:txBody>
          <a:bodyPr vert="horz" wrap="square" lIns="0" tIns="0" rIns="0" bIns="0" rtlCol="0" anchor="b">
            <a:normAutofit/>
          </a:bodyPr>
          <a:lstStyle>
            <a:lvl1pPr>
              <a:defRPr lang="zh-CN" altLang="en-US" dirty="0"/>
            </a:lvl1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95960" y="1301750"/>
            <a:ext cx="5323840" cy="411303"/>
          </a:xfrm>
        </p:spPr>
        <p:txBody>
          <a:bodyPr wrap="square"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95960" y="1875099"/>
            <a:ext cx="5323840" cy="4300276"/>
          </a:xfrm>
        </p:spPr>
        <p:txBody>
          <a:bodyPr wrap="square">
            <a:normAutofit/>
          </a:bodyPr>
          <a:lstStyle>
            <a:lvl1pPr>
              <a:defRPr sz="2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6172200" y="1301750"/>
            <a:ext cx="5323840" cy="411303"/>
          </a:xfrm>
        </p:spPr>
        <p:txBody>
          <a:bodyPr wrap="square"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172200" y="1875099"/>
            <a:ext cx="5323840" cy="4300276"/>
          </a:xfrm>
        </p:spPr>
        <p:txBody>
          <a:bodyPr wrap="square">
            <a:normAutofit/>
          </a:bodyPr>
          <a:lstStyle>
            <a:lvl1pPr>
              <a:defRPr sz="2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1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95960" y="360045"/>
            <a:ext cx="10801985" cy="5817870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9788" y="360000"/>
            <a:ext cx="10515600" cy="864000"/>
          </a:xfrm>
        </p:spPr>
        <p:txBody>
          <a:bodyPr wrap="square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95960" y="1301750"/>
            <a:ext cx="10799088" cy="405553"/>
          </a:xfrm>
        </p:spPr>
        <p:txBody>
          <a:bodyPr wrap="square" anchor="t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封面页_1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>
            <a:off x="0" y="5499100"/>
            <a:ext cx="12192000" cy="13589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缺角矩形 8"/>
          <p:cNvSpPr/>
          <p:nvPr userDrawn="1">
            <p:custDataLst>
              <p:tags r:id="rId4"/>
            </p:custDataLst>
          </p:nvPr>
        </p:nvSpPr>
        <p:spPr>
          <a:xfrm>
            <a:off x="329026" y="323850"/>
            <a:ext cx="11533948" cy="6210300"/>
          </a:xfrm>
          <a:prstGeom prst="plaque">
            <a:avLst>
              <a:gd name="adj" fmla="val 4866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" name="缺角矩形 10"/>
          <p:cNvSpPr/>
          <p:nvPr userDrawn="1">
            <p:custDataLst>
              <p:tags r:id="rId5"/>
            </p:custDataLst>
          </p:nvPr>
        </p:nvSpPr>
        <p:spPr>
          <a:xfrm>
            <a:off x="480000" y="471488"/>
            <a:ext cx="11232000" cy="5915025"/>
          </a:xfrm>
          <a:prstGeom prst="plaque">
            <a:avLst>
              <a:gd name="adj" fmla="val 4866"/>
            </a:avLst>
          </a:prstGeom>
          <a:noFill/>
          <a:ln>
            <a:solidFill>
              <a:schemeClr val="accent1">
                <a:lumMod val="40000"/>
                <a:lumOff val="60000"/>
                <a:alpha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任意多边形: 形状 11"/>
          <p:cNvSpPr/>
          <p:nvPr userDrawn="1">
            <p:custDataLst>
              <p:tags r:id="rId6"/>
            </p:custDataLst>
          </p:nvPr>
        </p:nvSpPr>
        <p:spPr>
          <a:xfrm>
            <a:off x="8393518" y="471487"/>
            <a:ext cx="3317300" cy="5915024"/>
          </a:xfrm>
          <a:custGeom>
            <a:avLst/>
            <a:gdLst>
              <a:gd name="connsiteX0" fmla="*/ 1192140 w 3317300"/>
              <a:gd name="connsiteY0" fmla="*/ 5692845 h 5915024"/>
              <a:gd name="connsiteX1" fmla="*/ 1212080 w 3317300"/>
              <a:gd name="connsiteY1" fmla="*/ 5759071 h 5915024"/>
              <a:gd name="connsiteX2" fmla="*/ 1223322 w 3317300"/>
              <a:gd name="connsiteY2" fmla="*/ 5724006 h 5915024"/>
              <a:gd name="connsiteX3" fmla="*/ 1192140 w 3317300"/>
              <a:gd name="connsiteY3" fmla="*/ 5692845 h 5915024"/>
              <a:gd name="connsiteX4" fmla="*/ 875298 w 3317300"/>
              <a:gd name="connsiteY4" fmla="*/ 5632848 h 5915024"/>
              <a:gd name="connsiteX5" fmla="*/ 890818 w 3317300"/>
              <a:gd name="connsiteY5" fmla="*/ 5680940 h 5915024"/>
              <a:gd name="connsiteX6" fmla="*/ 883757 w 3317300"/>
              <a:gd name="connsiteY6" fmla="*/ 5670976 h 5915024"/>
              <a:gd name="connsiteX7" fmla="*/ 875298 w 3317300"/>
              <a:gd name="connsiteY7" fmla="*/ 5632848 h 5915024"/>
              <a:gd name="connsiteX8" fmla="*/ 1177706 w 3317300"/>
              <a:gd name="connsiteY8" fmla="*/ 5596453 h 5915024"/>
              <a:gd name="connsiteX9" fmla="*/ 1175902 w 3317300"/>
              <a:gd name="connsiteY9" fmla="*/ 5638799 h 5915024"/>
              <a:gd name="connsiteX10" fmla="*/ 1190486 w 3317300"/>
              <a:gd name="connsiteY10" fmla="*/ 5612937 h 5915024"/>
              <a:gd name="connsiteX11" fmla="*/ 1177706 w 3317300"/>
              <a:gd name="connsiteY11" fmla="*/ 5596453 h 5915024"/>
              <a:gd name="connsiteX12" fmla="*/ 786847 w 3317300"/>
              <a:gd name="connsiteY12" fmla="*/ 5524997 h 5915024"/>
              <a:gd name="connsiteX13" fmla="*/ 794478 w 3317300"/>
              <a:gd name="connsiteY13" fmla="*/ 5525738 h 5915024"/>
              <a:gd name="connsiteX14" fmla="*/ 798665 w 3317300"/>
              <a:gd name="connsiteY14" fmla="*/ 5584448 h 5915024"/>
              <a:gd name="connsiteX15" fmla="*/ 777870 w 3317300"/>
              <a:gd name="connsiteY15" fmla="*/ 5534696 h 5915024"/>
              <a:gd name="connsiteX16" fmla="*/ 786847 w 3317300"/>
              <a:gd name="connsiteY16" fmla="*/ 5524997 h 5915024"/>
              <a:gd name="connsiteX17" fmla="*/ 1070052 w 3317300"/>
              <a:gd name="connsiteY17" fmla="*/ 5232699 h 5915024"/>
              <a:gd name="connsiteX18" fmla="*/ 1065580 w 3317300"/>
              <a:gd name="connsiteY18" fmla="*/ 5245094 h 5915024"/>
              <a:gd name="connsiteX19" fmla="*/ 1072370 w 3317300"/>
              <a:gd name="connsiteY19" fmla="*/ 5281913 h 5915024"/>
              <a:gd name="connsiteX20" fmla="*/ 1102096 w 3317300"/>
              <a:gd name="connsiteY20" fmla="*/ 5397766 h 5915024"/>
              <a:gd name="connsiteX21" fmla="*/ 1151432 w 3317300"/>
              <a:gd name="connsiteY21" fmla="*/ 5578616 h 5915024"/>
              <a:gd name="connsiteX22" fmla="*/ 1171478 w 3317300"/>
              <a:gd name="connsiteY22" fmla="*/ 5571489 h 5915024"/>
              <a:gd name="connsiteX23" fmla="*/ 1171996 w 3317300"/>
              <a:gd name="connsiteY23" fmla="*/ 5571789 h 5915024"/>
              <a:gd name="connsiteX24" fmla="*/ 1162936 w 3317300"/>
              <a:gd name="connsiteY24" fmla="*/ 5510112 h 5915024"/>
              <a:gd name="connsiteX25" fmla="*/ 1129384 w 3317300"/>
              <a:gd name="connsiteY25" fmla="*/ 5417676 h 5915024"/>
              <a:gd name="connsiteX26" fmla="*/ 1124700 w 3317300"/>
              <a:gd name="connsiteY26" fmla="*/ 5383804 h 5915024"/>
              <a:gd name="connsiteX27" fmla="*/ 1107740 w 3317300"/>
              <a:gd name="connsiteY27" fmla="*/ 5341809 h 5915024"/>
              <a:gd name="connsiteX28" fmla="*/ 1099284 w 3317300"/>
              <a:gd name="connsiteY28" fmla="*/ 5285677 h 5915024"/>
              <a:gd name="connsiteX29" fmla="*/ 1079506 w 3317300"/>
              <a:gd name="connsiteY29" fmla="*/ 5241360 h 5915024"/>
              <a:gd name="connsiteX30" fmla="*/ 1070052 w 3317300"/>
              <a:gd name="connsiteY30" fmla="*/ 5232699 h 5915024"/>
              <a:gd name="connsiteX31" fmla="*/ 612273 w 3317300"/>
              <a:gd name="connsiteY31" fmla="*/ 5147968 h 5915024"/>
              <a:gd name="connsiteX32" fmla="*/ 620327 w 3317300"/>
              <a:gd name="connsiteY32" fmla="*/ 5177792 h 5915024"/>
              <a:gd name="connsiteX33" fmla="*/ 597412 w 3317300"/>
              <a:gd name="connsiteY33" fmla="*/ 5161102 h 5915024"/>
              <a:gd name="connsiteX34" fmla="*/ 612273 w 3317300"/>
              <a:gd name="connsiteY34" fmla="*/ 5147968 h 5915024"/>
              <a:gd name="connsiteX35" fmla="*/ 574376 w 3317300"/>
              <a:gd name="connsiteY35" fmla="*/ 5006588 h 5915024"/>
              <a:gd name="connsiteX36" fmla="*/ 579771 w 3317300"/>
              <a:gd name="connsiteY36" fmla="*/ 5029716 h 5915024"/>
              <a:gd name="connsiteX37" fmla="*/ 573092 w 3317300"/>
              <a:gd name="connsiteY37" fmla="*/ 5017896 h 5915024"/>
              <a:gd name="connsiteX38" fmla="*/ 574376 w 3317300"/>
              <a:gd name="connsiteY38" fmla="*/ 5006588 h 5915024"/>
              <a:gd name="connsiteX39" fmla="*/ 573964 w 3317300"/>
              <a:gd name="connsiteY39" fmla="*/ 4944881 h 5915024"/>
              <a:gd name="connsiteX40" fmla="*/ 581345 w 3317300"/>
              <a:gd name="connsiteY40" fmla="*/ 4952019 h 5915024"/>
              <a:gd name="connsiteX41" fmla="*/ 550130 w 3317300"/>
              <a:gd name="connsiteY41" fmla="*/ 4961700 h 5915024"/>
              <a:gd name="connsiteX42" fmla="*/ 573964 w 3317300"/>
              <a:gd name="connsiteY42" fmla="*/ 4944881 h 5915024"/>
              <a:gd name="connsiteX43" fmla="*/ 542704 w 3317300"/>
              <a:gd name="connsiteY43" fmla="*/ 4874999 h 5915024"/>
              <a:gd name="connsiteX44" fmla="*/ 551656 w 3317300"/>
              <a:gd name="connsiteY44" fmla="*/ 4911676 h 5915024"/>
              <a:gd name="connsiteX45" fmla="*/ 551765 w 3317300"/>
              <a:gd name="connsiteY45" fmla="*/ 4912086 h 5915024"/>
              <a:gd name="connsiteX46" fmla="*/ 533306 w 3317300"/>
              <a:gd name="connsiteY46" fmla="*/ 4897273 h 5915024"/>
              <a:gd name="connsiteX47" fmla="*/ 542704 w 3317300"/>
              <a:gd name="connsiteY47" fmla="*/ 4874999 h 5915024"/>
              <a:gd name="connsiteX48" fmla="*/ 498062 w 3317300"/>
              <a:gd name="connsiteY48" fmla="*/ 4759190 h 5915024"/>
              <a:gd name="connsiteX49" fmla="*/ 508658 w 3317300"/>
              <a:gd name="connsiteY49" fmla="*/ 4777426 h 5915024"/>
              <a:gd name="connsiteX50" fmla="*/ 497201 w 3317300"/>
              <a:gd name="connsiteY50" fmla="*/ 4769079 h 5915024"/>
              <a:gd name="connsiteX51" fmla="*/ 498062 w 3317300"/>
              <a:gd name="connsiteY51" fmla="*/ 4759190 h 5915024"/>
              <a:gd name="connsiteX52" fmla="*/ 427481 w 3317300"/>
              <a:gd name="connsiteY52" fmla="*/ 4495780 h 5915024"/>
              <a:gd name="connsiteX53" fmla="*/ 437552 w 3317300"/>
              <a:gd name="connsiteY53" fmla="*/ 4531718 h 5915024"/>
              <a:gd name="connsiteX54" fmla="*/ 427914 w 3317300"/>
              <a:gd name="connsiteY54" fmla="*/ 4515420 h 5915024"/>
              <a:gd name="connsiteX55" fmla="*/ 427481 w 3317300"/>
              <a:gd name="connsiteY55" fmla="*/ 4495780 h 5915024"/>
              <a:gd name="connsiteX56" fmla="*/ 317913 w 3317300"/>
              <a:gd name="connsiteY56" fmla="*/ 1810780 h 5915024"/>
              <a:gd name="connsiteX57" fmla="*/ 322981 w 3317300"/>
              <a:gd name="connsiteY57" fmla="*/ 1959145 h 5915024"/>
              <a:gd name="connsiteX58" fmla="*/ 358266 w 3317300"/>
              <a:gd name="connsiteY58" fmla="*/ 2154737 h 5915024"/>
              <a:gd name="connsiteX59" fmla="*/ 429675 w 3317300"/>
              <a:gd name="connsiteY59" fmla="*/ 2516282 h 5915024"/>
              <a:gd name="connsiteX60" fmla="*/ 499454 w 3317300"/>
              <a:gd name="connsiteY60" fmla="*/ 2884848 h 5915024"/>
              <a:gd name="connsiteX61" fmla="*/ 552305 w 3317300"/>
              <a:gd name="connsiteY61" fmla="*/ 3103394 h 5915024"/>
              <a:gd name="connsiteX62" fmla="*/ 571836 w 3317300"/>
              <a:gd name="connsiteY62" fmla="*/ 3169730 h 5915024"/>
              <a:gd name="connsiteX63" fmla="*/ 582430 w 3317300"/>
              <a:gd name="connsiteY63" fmla="*/ 3187966 h 5915024"/>
              <a:gd name="connsiteX64" fmla="*/ 583129 w 3317300"/>
              <a:gd name="connsiteY64" fmla="*/ 3247931 h 5915024"/>
              <a:gd name="connsiteX65" fmla="*/ 811223 w 3317300"/>
              <a:gd name="connsiteY65" fmla="*/ 4300745 h 5915024"/>
              <a:gd name="connsiteX66" fmla="*/ 1017386 w 3317300"/>
              <a:gd name="connsiteY66" fmla="*/ 5083256 h 5915024"/>
              <a:gd name="connsiteX67" fmla="*/ 1046702 w 3317300"/>
              <a:gd name="connsiteY67" fmla="*/ 5107453 h 5915024"/>
              <a:gd name="connsiteX68" fmla="*/ 1047740 w 3317300"/>
              <a:gd name="connsiteY68" fmla="*/ 5108053 h 5915024"/>
              <a:gd name="connsiteX69" fmla="*/ 1026880 w 3317300"/>
              <a:gd name="connsiteY69" fmla="*/ 5005630 h 5915024"/>
              <a:gd name="connsiteX70" fmla="*/ 1007174 w 3317300"/>
              <a:gd name="connsiteY70" fmla="*/ 4928803 h 5915024"/>
              <a:gd name="connsiteX71" fmla="*/ 998956 w 3317300"/>
              <a:gd name="connsiteY71" fmla="*/ 4886660 h 5915024"/>
              <a:gd name="connsiteX72" fmla="*/ 1009172 w 3317300"/>
              <a:gd name="connsiteY72" fmla="*/ 4864163 h 5915024"/>
              <a:gd name="connsiteX73" fmla="*/ 1001470 w 3317300"/>
              <a:gd name="connsiteY73" fmla="*/ 4797732 h 5915024"/>
              <a:gd name="connsiteX74" fmla="*/ 976664 w 3317300"/>
              <a:gd name="connsiteY74" fmla="*/ 4729736 h 5915024"/>
              <a:gd name="connsiteX75" fmla="*/ 965524 w 3317300"/>
              <a:gd name="connsiteY75" fmla="*/ 4666860 h 5915024"/>
              <a:gd name="connsiteX76" fmla="*/ 933027 w 3317300"/>
              <a:gd name="connsiteY76" fmla="*/ 4539015 h 5915024"/>
              <a:gd name="connsiteX77" fmla="*/ 886282 w 3317300"/>
              <a:gd name="connsiteY77" fmla="*/ 4402256 h 5915024"/>
              <a:gd name="connsiteX78" fmla="*/ 861740 w 3317300"/>
              <a:gd name="connsiteY78" fmla="*/ 4325408 h 5915024"/>
              <a:gd name="connsiteX79" fmla="*/ 849122 w 3317300"/>
              <a:gd name="connsiteY79" fmla="*/ 4260293 h 5915024"/>
              <a:gd name="connsiteX80" fmla="*/ 824965 w 3317300"/>
              <a:gd name="connsiteY80" fmla="*/ 4163583 h 5915024"/>
              <a:gd name="connsiteX81" fmla="*/ 783568 w 3317300"/>
              <a:gd name="connsiteY81" fmla="*/ 3995973 h 5915024"/>
              <a:gd name="connsiteX82" fmla="*/ 736636 w 3317300"/>
              <a:gd name="connsiteY82" fmla="*/ 3792964 h 5915024"/>
              <a:gd name="connsiteX83" fmla="*/ 720864 w 3317300"/>
              <a:gd name="connsiteY83" fmla="*/ 3717719 h 5915024"/>
              <a:gd name="connsiteX84" fmla="*/ 689728 w 3317300"/>
              <a:gd name="connsiteY84" fmla="*/ 3634293 h 5915024"/>
              <a:gd name="connsiteX85" fmla="*/ 684646 w 3317300"/>
              <a:gd name="connsiteY85" fmla="*/ 3564526 h 5915024"/>
              <a:gd name="connsiteX86" fmla="*/ 654719 w 3317300"/>
              <a:gd name="connsiteY86" fmla="*/ 3418430 h 5915024"/>
              <a:gd name="connsiteX87" fmla="*/ 613857 w 3317300"/>
              <a:gd name="connsiteY87" fmla="*/ 3264287 h 5915024"/>
              <a:gd name="connsiteX88" fmla="*/ 597783 w 3317300"/>
              <a:gd name="connsiteY88" fmla="*/ 3232152 h 5915024"/>
              <a:gd name="connsiteX89" fmla="*/ 595633 w 3317300"/>
              <a:gd name="connsiteY89" fmla="*/ 3171696 h 5915024"/>
              <a:gd name="connsiteX90" fmla="*/ 487132 w 3317300"/>
              <a:gd name="connsiteY90" fmla="*/ 2611093 h 5915024"/>
              <a:gd name="connsiteX91" fmla="*/ 346423 w 3317300"/>
              <a:gd name="connsiteY91" fmla="*/ 1890956 h 5915024"/>
              <a:gd name="connsiteX92" fmla="*/ 317913 w 3317300"/>
              <a:gd name="connsiteY92" fmla="*/ 1810780 h 5915024"/>
              <a:gd name="connsiteX93" fmla="*/ 170063 w 3317300"/>
              <a:gd name="connsiteY93" fmla="*/ 1597504 h 5915024"/>
              <a:gd name="connsiteX94" fmla="*/ 164971 w 3317300"/>
              <a:gd name="connsiteY94" fmla="*/ 1601927 h 5915024"/>
              <a:gd name="connsiteX95" fmla="*/ 160299 w 3317300"/>
              <a:gd name="connsiteY95" fmla="*/ 1620742 h 5915024"/>
              <a:gd name="connsiteX96" fmla="*/ 162861 w 3317300"/>
              <a:gd name="connsiteY96" fmla="*/ 1638497 h 5915024"/>
              <a:gd name="connsiteX97" fmla="*/ 166926 w 3317300"/>
              <a:gd name="connsiteY97" fmla="*/ 1702831 h 5915024"/>
              <a:gd name="connsiteX98" fmla="*/ 169377 w 3317300"/>
              <a:gd name="connsiteY98" fmla="*/ 1879120 h 5915024"/>
              <a:gd name="connsiteX99" fmla="*/ 201690 w 3317300"/>
              <a:gd name="connsiteY99" fmla="*/ 2057068 h 5915024"/>
              <a:gd name="connsiteX100" fmla="*/ 209641 w 3317300"/>
              <a:gd name="connsiteY100" fmla="*/ 2126068 h 5915024"/>
              <a:gd name="connsiteX101" fmla="*/ 229611 w 3317300"/>
              <a:gd name="connsiteY101" fmla="*/ 2194041 h 5915024"/>
              <a:gd name="connsiteX102" fmla="*/ 223515 w 3317300"/>
              <a:gd name="connsiteY102" fmla="*/ 2235192 h 5915024"/>
              <a:gd name="connsiteX103" fmla="*/ 225896 w 3317300"/>
              <a:gd name="connsiteY103" fmla="*/ 2285047 h 5915024"/>
              <a:gd name="connsiteX104" fmla="*/ 248700 w 3317300"/>
              <a:gd name="connsiteY104" fmla="*/ 2393096 h 5915024"/>
              <a:gd name="connsiteX105" fmla="*/ 276049 w 3317300"/>
              <a:gd name="connsiteY105" fmla="*/ 2532857 h 5915024"/>
              <a:gd name="connsiteX106" fmla="*/ 288036 w 3317300"/>
              <a:gd name="connsiteY106" fmla="*/ 2572675 h 5915024"/>
              <a:gd name="connsiteX107" fmla="*/ 312904 w 3317300"/>
              <a:gd name="connsiteY107" fmla="*/ 2601577 h 5915024"/>
              <a:gd name="connsiteX108" fmla="*/ 333505 w 3317300"/>
              <a:gd name="connsiteY108" fmla="*/ 2603081 h 5915024"/>
              <a:gd name="connsiteX109" fmla="*/ 320909 w 3317300"/>
              <a:gd name="connsiteY109" fmla="*/ 2533131 h 5915024"/>
              <a:gd name="connsiteX110" fmla="*/ 307778 w 3317300"/>
              <a:gd name="connsiteY110" fmla="*/ 2449714 h 5915024"/>
              <a:gd name="connsiteX111" fmla="*/ 247143 w 3317300"/>
              <a:gd name="connsiteY111" fmla="*/ 2141485 h 5915024"/>
              <a:gd name="connsiteX112" fmla="*/ 236334 w 3317300"/>
              <a:gd name="connsiteY112" fmla="*/ 2104426 h 5915024"/>
              <a:gd name="connsiteX113" fmla="*/ 225118 w 3317300"/>
              <a:gd name="connsiteY113" fmla="*/ 2092064 h 5915024"/>
              <a:gd name="connsiteX114" fmla="*/ 227645 w 3317300"/>
              <a:gd name="connsiteY114" fmla="*/ 2034307 h 5915024"/>
              <a:gd name="connsiteX115" fmla="*/ 206937 w 3317300"/>
              <a:gd name="connsiteY115" fmla="*/ 1898035 h 5915024"/>
              <a:gd name="connsiteX116" fmla="*/ 183988 w 3317300"/>
              <a:gd name="connsiteY116" fmla="*/ 1738653 h 5915024"/>
              <a:gd name="connsiteX117" fmla="*/ 173172 w 3317300"/>
              <a:gd name="connsiteY117" fmla="*/ 1603243 h 5915024"/>
              <a:gd name="connsiteX118" fmla="*/ 173991 w 3317300"/>
              <a:gd name="connsiteY118" fmla="*/ 1603023 h 5915024"/>
              <a:gd name="connsiteX119" fmla="*/ 170063 w 3317300"/>
              <a:gd name="connsiteY119" fmla="*/ 1597504 h 5915024"/>
              <a:gd name="connsiteX120" fmla="*/ 18869 w 3317300"/>
              <a:gd name="connsiteY120" fmla="*/ 1418196 h 5915024"/>
              <a:gd name="connsiteX121" fmla="*/ 38711 w 3317300"/>
              <a:gd name="connsiteY121" fmla="*/ 1425886 h 5915024"/>
              <a:gd name="connsiteX122" fmla="*/ 8316 w 3317300"/>
              <a:gd name="connsiteY122" fmla="*/ 1435348 h 5915024"/>
              <a:gd name="connsiteX123" fmla="*/ 18869 w 3317300"/>
              <a:gd name="connsiteY123" fmla="*/ 1418196 h 5915024"/>
              <a:gd name="connsiteX124" fmla="*/ 701779 w 3317300"/>
              <a:gd name="connsiteY124" fmla="*/ 1103321 h 5915024"/>
              <a:gd name="connsiteX125" fmla="*/ 707497 w 3317300"/>
              <a:gd name="connsiteY125" fmla="*/ 1155794 h 5915024"/>
              <a:gd name="connsiteX126" fmla="*/ 700328 w 3317300"/>
              <a:gd name="connsiteY126" fmla="*/ 1145421 h 5915024"/>
              <a:gd name="connsiteX127" fmla="*/ 701779 w 3317300"/>
              <a:gd name="connsiteY127" fmla="*/ 1103321 h 5915024"/>
              <a:gd name="connsiteX128" fmla="*/ 304007 w 3317300"/>
              <a:gd name="connsiteY128" fmla="*/ 1057543 h 5915024"/>
              <a:gd name="connsiteX129" fmla="*/ 311532 w 3317300"/>
              <a:gd name="connsiteY129" fmla="*/ 1113484 h 5915024"/>
              <a:gd name="connsiteX130" fmla="*/ 327515 w 3317300"/>
              <a:gd name="connsiteY130" fmla="*/ 1091201 h 5915024"/>
              <a:gd name="connsiteX131" fmla="*/ 304007 w 3317300"/>
              <a:gd name="connsiteY131" fmla="*/ 1057543 h 5915024"/>
              <a:gd name="connsiteX132" fmla="*/ 3317300 w 3317300"/>
              <a:gd name="connsiteY132" fmla="*/ 1035737 h 5915024"/>
              <a:gd name="connsiteX133" fmla="*/ 3317300 w 3317300"/>
              <a:gd name="connsiteY133" fmla="*/ 1080890 h 5915024"/>
              <a:gd name="connsiteX134" fmla="*/ 3316946 w 3317300"/>
              <a:gd name="connsiteY134" fmla="*/ 1080057 h 5915024"/>
              <a:gd name="connsiteX135" fmla="*/ 3313310 w 3317300"/>
              <a:gd name="connsiteY135" fmla="*/ 1038071 h 5915024"/>
              <a:gd name="connsiteX136" fmla="*/ 698005 w 3317300"/>
              <a:gd name="connsiteY136" fmla="*/ 1021540 h 5915024"/>
              <a:gd name="connsiteX137" fmla="*/ 706927 w 3317300"/>
              <a:gd name="connsiteY137" fmla="*/ 1066817 h 5915024"/>
              <a:gd name="connsiteX138" fmla="*/ 688057 w 3317300"/>
              <a:gd name="connsiteY138" fmla="*/ 1027525 h 5915024"/>
              <a:gd name="connsiteX139" fmla="*/ 698005 w 3317300"/>
              <a:gd name="connsiteY139" fmla="*/ 1021540 h 5915024"/>
              <a:gd name="connsiteX140" fmla="*/ 692416 w 3317300"/>
              <a:gd name="connsiteY140" fmla="*/ 950398 h 5915024"/>
              <a:gd name="connsiteX141" fmla="*/ 698376 w 3317300"/>
              <a:gd name="connsiteY141" fmla="*/ 998854 h 5915024"/>
              <a:gd name="connsiteX142" fmla="*/ 691491 w 3317300"/>
              <a:gd name="connsiteY142" fmla="*/ 974795 h 5915024"/>
              <a:gd name="connsiteX143" fmla="*/ 692416 w 3317300"/>
              <a:gd name="connsiteY143" fmla="*/ 950398 h 5915024"/>
              <a:gd name="connsiteX144" fmla="*/ 590771 w 3317300"/>
              <a:gd name="connsiteY144" fmla="*/ 888941 h 5915024"/>
              <a:gd name="connsiteX145" fmla="*/ 594360 w 3317300"/>
              <a:gd name="connsiteY145" fmla="*/ 967890 h 5915024"/>
              <a:gd name="connsiteX146" fmla="*/ 587191 w 3317300"/>
              <a:gd name="connsiteY146" fmla="*/ 957516 h 5915024"/>
              <a:gd name="connsiteX147" fmla="*/ 586781 w 3317300"/>
              <a:gd name="connsiteY147" fmla="*/ 957626 h 5915024"/>
              <a:gd name="connsiteX148" fmla="*/ 590771 w 3317300"/>
              <a:gd name="connsiteY148" fmla="*/ 888941 h 5915024"/>
              <a:gd name="connsiteX149" fmla="*/ 200890 w 3317300"/>
              <a:gd name="connsiteY149" fmla="*/ 800109 h 5915024"/>
              <a:gd name="connsiteX150" fmla="*/ 210473 w 3317300"/>
              <a:gd name="connsiteY150" fmla="*/ 811702 h 5915024"/>
              <a:gd name="connsiteX151" fmla="*/ 181378 w 3317300"/>
              <a:gd name="connsiteY151" fmla="*/ 812912 h 5915024"/>
              <a:gd name="connsiteX152" fmla="*/ 200890 w 3317300"/>
              <a:gd name="connsiteY152" fmla="*/ 800109 h 5915024"/>
              <a:gd name="connsiteX153" fmla="*/ 760653 w 3317300"/>
              <a:gd name="connsiteY153" fmla="*/ 589713 h 5915024"/>
              <a:gd name="connsiteX154" fmla="*/ 753292 w 3317300"/>
              <a:gd name="connsiteY154" fmla="*/ 612246 h 5915024"/>
              <a:gd name="connsiteX155" fmla="*/ 753898 w 3317300"/>
              <a:gd name="connsiteY155" fmla="*/ 593203 h 5915024"/>
              <a:gd name="connsiteX156" fmla="*/ 760653 w 3317300"/>
              <a:gd name="connsiteY156" fmla="*/ 589713 h 5915024"/>
              <a:gd name="connsiteX157" fmla="*/ 753814 w 3317300"/>
              <a:gd name="connsiteY157" fmla="*/ 536542 h 5915024"/>
              <a:gd name="connsiteX158" fmla="*/ 757390 w 3317300"/>
              <a:gd name="connsiteY158" fmla="*/ 568556 h 5915024"/>
              <a:gd name="connsiteX159" fmla="*/ 751962 w 3317300"/>
              <a:gd name="connsiteY159" fmla="*/ 551570 h 5915024"/>
              <a:gd name="connsiteX160" fmla="*/ 753814 w 3317300"/>
              <a:gd name="connsiteY160" fmla="*/ 536542 h 5915024"/>
              <a:gd name="connsiteX161" fmla="*/ 396011 w 3317300"/>
              <a:gd name="connsiteY161" fmla="*/ 0 h 5915024"/>
              <a:gd name="connsiteX162" fmla="*/ 482624 w 3317300"/>
              <a:gd name="connsiteY162" fmla="*/ 0 h 5915024"/>
              <a:gd name="connsiteX163" fmla="*/ 482767 w 3317300"/>
              <a:gd name="connsiteY163" fmla="*/ 48348 h 5915024"/>
              <a:gd name="connsiteX164" fmla="*/ 463236 w 3317300"/>
              <a:gd name="connsiteY164" fmla="*/ 175369 h 5915024"/>
              <a:gd name="connsiteX165" fmla="*/ 476338 w 3317300"/>
              <a:gd name="connsiteY165" fmla="*/ 348806 h 5915024"/>
              <a:gd name="connsiteX166" fmla="*/ 478632 w 3317300"/>
              <a:gd name="connsiteY166" fmla="*/ 393416 h 5915024"/>
              <a:gd name="connsiteX167" fmla="*/ 503253 w 3317300"/>
              <a:gd name="connsiteY167" fmla="*/ 652457 h 5915024"/>
              <a:gd name="connsiteX168" fmla="*/ 508203 w 3317300"/>
              <a:gd name="connsiteY168" fmla="*/ 836421 h 5915024"/>
              <a:gd name="connsiteX169" fmla="*/ 527513 w 3317300"/>
              <a:gd name="connsiteY169" fmla="*/ 969116 h 5915024"/>
              <a:gd name="connsiteX170" fmla="*/ 525740 w 3317300"/>
              <a:gd name="connsiteY170" fmla="*/ 1041159 h 5915024"/>
              <a:gd name="connsiteX171" fmla="*/ 531415 w 3317300"/>
              <a:gd name="connsiteY171" fmla="*/ 1103305 h 5915024"/>
              <a:gd name="connsiteX172" fmla="*/ 533073 w 3317300"/>
              <a:gd name="connsiteY172" fmla="*/ 1165208 h 5915024"/>
              <a:gd name="connsiteX173" fmla="*/ 591611 w 3317300"/>
              <a:gd name="connsiteY173" fmla="*/ 1727783 h 5915024"/>
              <a:gd name="connsiteX174" fmla="*/ 616517 w 3317300"/>
              <a:gd name="connsiteY174" fmla="*/ 1789605 h 5915024"/>
              <a:gd name="connsiteX175" fmla="*/ 638550 w 3317300"/>
              <a:gd name="connsiteY175" fmla="*/ 1753845 h 5915024"/>
              <a:gd name="connsiteX176" fmla="*/ 654572 w 3317300"/>
              <a:gd name="connsiteY176" fmla="*/ 1697302 h 5915024"/>
              <a:gd name="connsiteX177" fmla="*/ 674620 w 3317300"/>
              <a:gd name="connsiteY177" fmla="*/ 1647583 h 5915024"/>
              <a:gd name="connsiteX178" fmla="*/ 702765 w 3317300"/>
              <a:gd name="connsiteY178" fmla="*/ 1583841 h 5915024"/>
              <a:gd name="connsiteX179" fmla="*/ 732126 w 3317300"/>
              <a:gd name="connsiteY179" fmla="*/ 1555775 h 5915024"/>
              <a:gd name="connsiteX180" fmla="*/ 753978 w 3317300"/>
              <a:gd name="connsiteY180" fmla="*/ 1460351 h 5915024"/>
              <a:gd name="connsiteX181" fmla="*/ 757353 w 3317300"/>
              <a:gd name="connsiteY181" fmla="*/ 1336943 h 5915024"/>
              <a:gd name="connsiteX182" fmla="*/ 738900 w 3317300"/>
              <a:gd name="connsiteY182" fmla="*/ 1053416 h 5915024"/>
              <a:gd name="connsiteX183" fmla="*/ 730089 w 3317300"/>
              <a:gd name="connsiteY183" fmla="*/ 927128 h 5915024"/>
              <a:gd name="connsiteX184" fmla="*/ 720541 w 3317300"/>
              <a:gd name="connsiteY184" fmla="*/ 824310 h 5915024"/>
              <a:gd name="connsiteX185" fmla="*/ 703723 w 3317300"/>
              <a:gd name="connsiteY185" fmla="*/ 900825 h 5915024"/>
              <a:gd name="connsiteX186" fmla="*/ 695850 w 3317300"/>
              <a:gd name="connsiteY186" fmla="*/ 805898 h 5915024"/>
              <a:gd name="connsiteX187" fmla="*/ 711681 w 3317300"/>
              <a:gd name="connsiteY187" fmla="*/ 792876 h 5915024"/>
              <a:gd name="connsiteX188" fmla="*/ 722069 w 3317300"/>
              <a:gd name="connsiteY188" fmla="*/ 798873 h 5915024"/>
              <a:gd name="connsiteX189" fmla="*/ 747286 w 3317300"/>
              <a:gd name="connsiteY189" fmla="*/ 732401 h 5915024"/>
              <a:gd name="connsiteX190" fmla="*/ 756568 w 3317300"/>
              <a:gd name="connsiteY190" fmla="*/ 703132 h 5915024"/>
              <a:gd name="connsiteX191" fmla="*/ 775853 w 3317300"/>
              <a:gd name="connsiteY191" fmla="*/ 791487 h 5915024"/>
              <a:gd name="connsiteX192" fmla="*/ 795258 w 3317300"/>
              <a:gd name="connsiteY192" fmla="*/ 752479 h 5915024"/>
              <a:gd name="connsiteX193" fmla="*/ 803047 w 3317300"/>
              <a:gd name="connsiteY193" fmla="*/ 665210 h 5915024"/>
              <a:gd name="connsiteX194" fmla="*/ 786755 w 3317300"/>
              <a:gd name="connsiteY194" fmla="*/ 656844 h 5915024"/>
              <a:gd name="connsiteX195" fmla="*/ 791167 w 3317300"/>
              <a:gd name="connsiteY195" fmla="*/ 576628 h 5915024"/>
              <a:gd name="connsiteX196" fmla="*/ 804056 w 3317300"/>
              <a:gd name="connsiteY196" fmla="*/ 480531 h 5915024"/>
              <a:gd name="connsiteX197" fmla="*/ 772368 w 3317300"/>
              <a:gd name="connsiteY197" fmla="*/ 437650 h 5915024"/>
              <a:gd name="connsiteX198" fmla="*/ 790110 w 3317300"/>
              <a:gd name="connsiteY198" fmla="*/ 354741 h 5915024"/>
              <a:gd name="connsiteX199" fmla="*/ 828358 w 3317300"/>
              <a:gd name="connsiteY199" fmla="*/ 310683 h 5915024"/>
              <a:gd name="connsiteX200" fmla="*/ 921646 w 3317300"/>
              <a:gd name="connsiteY200" fmla="*/ 395016 h 5915024"/>
              <a:gd name="connsiteX201" fmla="*/ 981576 w 3317300"/>
              <a:gd name="connsiteY201" fmla="*/ 227040 h 5915024"/>
              <a:gd name="connsiteX202" fmla="*/ 1033218 w 3317300"/>
              <a:gd name="connsiteY202" fmla="*/ 165781 h 5915024"/>
              <a:gd name="connsiteX203" fmla="*/ 1057660 w 3317300"/>
              <a:gd name="connsiteY203" fmla="*/ 69990 h 5915024"/>
              <a:gd name="connsiteX204" fmla="*/ 1078134 w 3317300"/>
              <a:gd name="connsiteY204" fmla="*/ 0 h 5915024"/>
              <a:gd name="connsiteX205" fmla="*/ 2591436 w 3317300"/>
              <a:gd name="connsiteY205" fmla="*/ 0 h 5915024"/>
              <a:gd name="connsiteX206" fmla="*/ 2593908 w 3317300"/>
              <a:gd name="connsiteY206" fmla="*/ 37747 h 5915024"/>
              <a:gd name="connsiteX207" fmla="*/ 2593982 w 3317300"/>
              <a:gd name="connsiteY207" fmla="*/ 325836 h 5915024"/>
              <a:gd name="connsiteX208" fmla="*/ 2586506 w 3317300"/>
              <a:gd name="connsiteY208" fmla="*/ 425753 h 5915024"/>
              <a:gd name="connsiteX209" fmla="*/ 2619406 w 3317300"/>
              <a:gd name="connsiteY209" fmla="*/ 614081 h 5915024"/>
              <a:gd name="connsiteX210" fmla="*/ 2694164 w 3317300"/>
              <a:gd name="connsiteY210" fmla="*/ 966823 h 5915024"/>
              <a:gd name="connsiteX211" fmla="*/ 2717326 w 3317300"/>
              <a:gd name="connsiteY211" fmla="*/ 1212207 h 5915024"/>
              <a:gd name="connsiteX212" fmla="*/ 2736804 w 3317300"/>
              <a:gd name="connsiteY212" fmla="*/ 1465162 h 5915024"/>
              <a:gd name="connsiteX213" fmla="*/ 2812984 w 3317300"/>
              <a:gd name="connsiteY213" fmla="*/ 1657699 h 5915024"/>
              <a:gd name="connsiteX214" fmla="*/ 2818862 w 3317300"/>
              <a:gd name="connsiteY214" fmla="*/ 1640318 h 5915024"/>
              <a:gd name="connsiteX215" fmla="*/ 2807488 w 3317300"/>
              <a:gd name="connsiteY215" fmla="*/ 1563454 h 5915024"/>
              <a:gd name="connsiteX216" fmla="*/ 2791600 w 3317300"/>
              <a:gd name="connsiteY216" fmla="*/ 1414034 h 5915024"/>
              <a:gd name="connsiteX217" fmla="*/ 2775654 w 3317300"/>
              <a:gd name="connsiteY217" fmla="*/ 1236533 h 5915024"/>
              <a:gd name="connsiteX218" fmla="*/ 2782876 w 3317300"/>
              <a:gd name="connsiteY218" fmla="*/ 1017695 h 5915024"/>
              <a:gd name="connsiteX219" fmla="*/ 2786234 w 3317300"/>
              <a:gd name="connsiteY219" fmla="*/ 764767 h 5915024"/>
              <a:gd name="connsiteX220" fmla="*/ 2811042 w 3317300"/>
              <a:gd name="connsiteY220" fmla="*/ 447694 h 5915024"/>
              <a:gd name="connsiteX221" fmla="*/ 2821624 w 3317300"/>
              <a:gd name="connsiteY221" fmla="*/ 293819 h 5915024"/>
              <a:gd name="connsiteX222" fmla="*/ 2842698 w 3317300"/>
              <a:gd name="connsiteY222" fmla="*/ 121763 h 5915024"/>
              <a:gd name="connsiteX223" fmla="*/ 2847146 w 3317300"/>
              <a:gd name="connsiteY223" fmla="*/ 6941 h 5915024"/>
              <a:gd name="connsiteX224" fmla="*/ 2847328 w 3317300"/>
              <a:gd name="connsiteY224" fmla="*/ 0 h 5915024"/>
              <a:gd name="connsiteX225" fmla="*/ 3029474 w 3317300"/>
              <a:gd name="connsiteY225" fmla="*/ 0 h 5915024"/>
              <a:gd name="connsiteX226" fmla="*/ 3156374 w 3317300"/>
              <a:gd name="connsiteY226" fmla="*/ 238669 h 5915024"/>
              <a:gd name="connsiteX227" fmla="*/ 3159782 w 3317300"/>
              <a:gd name="connsiteY227" fmla="*/ 240519 h 5915024"/>
              <a:gd name="connsiteX228" fmla="*/ 3159440 w 3317300"/>
              <a:gd name="connsiteY228" fmla="*/ 366142 h 5915024"/>
              <a:gd name="connsiteX229" fmla="*/ 3154352 w 3317300"/>
              <a:gd name="connsiteY229" fmla="*/ 503234 h 5915024"/>
              <a:gd name="connsiteX230" fmla="*/ 3188430 w 3317300"/>
              <a:gd name="connsiteY230" fmla="*/ 786086 h 5915024"/>
              <a:gd name="connsiteX231" fmla="*/ 3288830 w 3317300"/>
              <a:gd name="connsiteY231" fmla="*/ 1286951 h 5915024"/>
              <a:gd name="connsiteX232" fmla="*/ 3316986 w 3317300"/>
              <a:gd name="connsiteY232" fmla="*/ 1370734 h 5915024"/>
              <a:gd name="connsiteX233" fmla="*/ 3317300 w 3317300"/>
              <a:gd name="connsiteY233" fmla="*/ 1370208 h 5915024"/>
              <a:gd name="connsiteX234" fmla="*/ 3317300 w 3317300"/>
              <a:gd name="connsiteY234" fmla="*/ 5621380 h 5915024"/>
              <a:gd name="connsiteX235" fmla="*/ 3023656 w 3317300"/>
              <a:gd name="connsiteY235" fmla="*/ 5915024 h 5915024"/>
              <a:gd name="connsiteX236" fmla="*/ 1270882 w 3317300"/>
              <a:gd name="connsiteY236" fmla="*/ 5915023 h 5915024"/>
              <a:gd name="connsiteX237" fmla="*/ 1264310 w 3317300"/>
              <a:gd name="connsiteY237" fmla="*/ 5891727 h 5915024"/>
              <a:gd name="connsiteX238" fmla="*/ 1236184 w 3317300"/>
              <a:gd name="connsiteY238" fmla="*/ 5809693 h 5915024"/>
              <a:gd name="connsiteX239" fmla="*/ 1186342 w 3317300"/>
              <a:gd name="connsiteY239" fmla="*/ 5825241 h 5915024"/>
              <a:gd name="connsiteX240" fmla="*/ 1144764 w 3317300"/>
              <a:gd name="connsiteY240" fmla="*/ 5689733 h 5915024"/>
              <a:gd name="connsiteX241" fmla="*/ 989586 w 3317300"/>
              <a:gd name="connsiteY241" fmla="*/ 5253162 h 5915024"/>
              <a:gd name="connsiteX242" fmla="*/ 824446 w 3317300"/>
              <a:gd name="connsiteY242" fmla="*/ 4597527 h 5915024"/>
              <a:gd name="connsiteX243" fmla="*/ 714382 w 3317300"/>
              <a:gd name="connsiteY243" fmla="*/ 4145795 h 5915024"/>
              <a:gd name="connsiteX244" fmla="*/ 656132 w 3317300"/>
              <a:gd name="connsiteY244" fmla="*/ 3936598 h 5915024"/>
              <a:gd name="connsiteX245" fmla="*/ 639541 w 3317300"/>
              <a:gd name="connsiteY245" fmla="*/ 3861571 h 5915024"/>
              <a:gd name="connsiteX246" fmla="*/ 602330 w 3317300"/>
              <a:gd name="connsiteY246" fmla="*/ 3722696 h 5915024"/>
              <a:gd name="connsiteX247" fmla="*/ 568861 w 3317300"/>
              <a:gd name="connsiteY247" fmla="*/ 3628920 h 5915024"/>
              <a:gd name="connsiteX248" fmla="*/ 546624 w 3317300"/>
              <a:gd name="connsiteY248" fmla="*/ 3585263 h 5915024"/>
              <a:gd name="connsiteX249" fmla="*/ 488240 w 3317300"/>
              <a:gd name="connsiteY249" fmla="*/ 3331316 h 5915024"/>
              <a:gd name="connsiteX250" fmla="*/ 372154 w 3317300"/>
              <a:gd name="connsiteY250" fmla="*/ 2778454 h 5915024"/>
              <a:gd name="connsiteX251" fmla="*/ 346224 w 3317300"/>
              <a:gd name="connsiteY251" fmla="*/ 2662022 h 5915024"/>
              <a:gd name="connsiteX252" fmla="*/ 308648 w 3317300"/>
              <a:gd name="connsiteY252" fmla="*/ 2697117 h 5915024"/>
              <a:gd name="connsiteX253" fmla="*/ 323776 w 3317300"/>
              <a:gd name="connsiteY253" fmla="*/ 2783074 h 5915024"/>
              <a:gd name="connsiteX254" fmla="*/ 342961 w 3317300"/>
              <a:gd name="connsiteY254" fmla="*/ 2835013 h 5915024"/>
              <a:gd name="connsiteX255" fmla="*/ 345556 w 3317300"/>
              <a:gd name="connsiteY255" fmla="*/ 2879103 h 5915024"/>
              <a:gd name="connsiteX256" fmla="*/ 424062 w 3317300"/>
              <a:gd name="connsiteY256" fmla="*/ 3258941 h 5915024"/>
              <a:gd name="connsiteX257" fmla="*/ 467362 w 3317300"/>
              <a:gd name="connsiteY257" fmla="*/ 3509026 h 5915024"/>
              <a:gd name="connsiteX258" fmla="*/ 539490 w 3317300"/>
              <a:gd name="connsiteY258" fmla="*/ 3809346 h 5915024"/>
              <a:gd name="connsiteX259" fmla="*/ 560176 w 3317300"/>
              <a:gd name="connsiteY259" fmla="*/ 3858687 h 5915024"/>
              <a:gd name="connsiteX260" fmla="*/ 553140 w 3317300"/>
              <a:gd name="connsiteY260" fmla="*/ 3893063 h 5915024"/>
              <a:gd name="connsiteX261" fmla="*/ 601950 w 3317300"/>
              <a:gd name="connsiteY261" fmla="*/ 4134210 h 5915024"/>
              <a:gd name="connsiteX262" fmla="*/ 913705 w 3317300"/>
              <a:gd name="connsiteY262" fmla="*/ 5377993 h 5915024"/>
              <a:gd name="connsiteX263" fmla="*/ 1055210 w 3317300"/>
              <a:gd name="connsiteY263" fmla="*/ 5894626 h 5915024"/>
              <a:gd name="connsiteX264" fmla="*/ 1061212 w 3317300"/>
              <a:gd name="connsiteY264" fmla="*/ 5915023 h 5915024"/>
              <a:gd name="connsiteX265" fmla="*/ 1033778 w 3317300"/>
              <a:gd name="connsiteY265" fmla="*/ 5915023 h 5915024"/>
              <a:gd name="connsiteX266" fmla="*/ 984726 w 3317300"/>
              <a:gd name="connsiteY266" fmla="*/ 5740134 h 5915024"/>
              <a:gd name="connsiteX267" fmla="*/ 928864 w 3317300"/>
              <a:gd name="connsiteY267" fmla="*/ 5557465 h 5915024"/>
              <a:gd name="connsiteX268" fmla="*/ 868210 w 3317300"/>
              <a:gd name="connsiteY268" fmla="*/ 5370427 h 5915024"/>
              <a:gd name="connsiteX269" fmla="*/ 741777 w 3317300"/>
              <a:gd name="connsiteY269" fmla="*/ 4893661 h 5915024"/>
              <a:gd name="connsiteX270" fmla="*/ 548766 w 3317300"/>
              <a:gd name="connsiteY270" fmla="*/ 4140556 h 5915024"/>
              <a:gd name="connsiteX271" fmla="*/ 454978 w 3317300"/>
              <a:gd name="connsiteY271" fmla="*/ 3775790 h 5915024"/>
              <a:gd name="connsiteX272" fmla="*/ 427623 w 3317300"/>
              <a:gd name="connsiteY272" fmla="*/ 3678618 h 5915024"/>
              <a:gd name="connsiteX273" fmla="*/ 420352 w 3317300"/>
              <a:gd name="connsiteY273" fmla="*/ 3674421 h 5915024"/>
              <a:gd name="connsiteX274" fmla="*/ 451194 w 3317300"/>
              <a:gd name="connsiteY274" fmla="*/ 3856714 h 5915024"/>
              <a:gd name="connsiteX275" fmla="*/ 526137 w 3317300"/>
              <a:gd name="connsiteY275" fmla="*/ 4201943 h 5915024"/>
              <a:gd name="connsiteX276" fmla="*/ 595375 w 3317300"/>
              <a:gd name="connsiteY276" fmla="*/ 4507866 h 5915024"/>
              <a:gd name="connsiteX277" fmla="*/ 739958 w 3317300"/>
              <a:gd name="connsiteY277" fmla="*/ 5085144 h 5915024"/>
              <a:gd name="connsiteX278" fmla="*/ 823364 w 3317300"/>
              <a:gd name="connsiteY278" fmla="*/ 5425911 h 5915024"/>
              <a:gd name="connsiteX279" fmla="*/ 865730 w 3317300"/>
              <a:gd name="connsiteY279" fmla="*/ 5559452 h 5915024"/>
              <a:gd name="connsiteX280" fmla="*/ 869378 w 3317300"/>
              <a:gd name="connsiteY280" fmla="*/ 5617311 h 5915024"/>
              <a:gd name="connsiteX281" fmla="*/ 848029 w 3317300"/>
              <a:gd name="connsiteY281" fmla="*/ 5583514 h 5915024"/>
              <a:gd name="connsiteX282" fmla="*/ 800971 w 3317300"/>
              <a:gd name="connsiteY282" fmla="*/ 5458693 h 5915024"/>
              <a:gd name="connsiteX283" fmla="*/ 776659 w 3317300"/>
              <a:gd name="connsiteY283" fmla="*/ 5505604 h 5915024"/>
              <a:gd name="connsiteX284" fmla="*/ 765852 w 3317300"/>
              <a:gd name="connsiteY284" fmla="*/ 5401364 h 5915024"/>
              <a:gd name="connsiteX285" fmla="*/ 752922 w 3317300"/>
              <a:gd name="connsiteY285" fmla="*/ 5281011 h 5915024"/>
              <a:gd name="connsiteX286" fmla="*/ 731224 w 3317300"/>
              <a:gd name="connsiteY286" fmla="*/ 5275409 h 5915024"/>
              <a:gd name="connsiteX287" fmla="*/ 717948 w 3317300"/>
              <a:gd name="connsiteY287" fmla="*/ 5207835 h 5915024"/>
              <a:gd name="connsiteX288" fmla="*/ 673256 w 3317300"/>
              <a:gd name="connsiteY288" fmla="*/ 5003350 h 5915024"/>
              <a:gd name="connsiteX289" fmla="*/ 607294 w 3317300"/>
              <a:gd name="connsiteY289" fmla="*/ 4788315 h 5915024"/>
              <a:gd name="connsiteX290" fmla="*/ 513003 w 3317300"/>
              <a:gd name="connsiteY290" fmla="*/ 4436415 h 5915024"/>
              <a:gd name="connsiteX291" fmla="*/ 447541 w 3317300"/>
              <a:gd name="connsiteY291" fmla="*/ 4226514 h 5915024"/>
              <a:gd name="connsiteX292" fmla="*/ 318502 w 3317300"/>
              <a:gd name="connsiteY292" fmla="*/ 3625313 h 5915024"/>
              <a:gd name="connsiteX293" fmla="*/ 296121 w 3317300"/>
              <a:gd name="connsiteY293" fmla="*/ 3597501 h 5915024"/>
              <a:gd name="connsiteX294" fmla="*/ 297709 w 3317300"/>
              <a:gd name="connsiteY294" fmla="*/ 3691915 h 5915024"/>
              <a:gd name="connsiteX295" fmla="*/ 326823 w 3317300"/>
              <a:gd name="connsiteY295" fmla="*/ 3844815 h 5915024"/>
              <a:gd name="connsiteX296" fmla="*/ 336624 w 3317300"/>
              <a:gd name="connsiteY296" fmla="*/ 3907610 h 5915024"/>
              <a:gd name="connsiteX297" fmla="*/ 323381 w 3317300"/>
              <a:gd name="connsiteY297" fmla="*/ 3890963 h 5915024"/>
              <a:gd name="connsiteX298" fmla="*/ 287665 w 3317300"/>
              <a:gd name="connsiteY298" fmla="*/ 3792080 h 5915024"/>
              <a:gd name="connsiteX299" fmla="*/ 217243 w 3317300"/>
              <a:gd name="connsiteY299" fmla="*/ 3501404 h 5915024"/>
              <a:gd name="connsiteX300" fmla="*/ 107755 w 3317300"/>
              <a:gd name="connsiteY300" fmla="*/ 2869936 h 5915024"/>
              <a:gd name="connsiteX301" fmla="*/ 94019 w 3317300"/>
              <a:gd name="connsiteY301" fmla="*/ 2713794 h 5915024"/>
              <a:gd name="connsiteX302" fmla="*/ 96683 w 3317300"/>
              <a:gd name="connsiteY302" fmla="*/ 2658196 h 5915024"/>
              <a:gd name="connsiteX303" fmla="*/ 94439 w 3317300"/>
              <a:gd name="connsiteY303" fmla="*/ 2585912 h 5915024"/>
              <a:gd name="connsiteX304" fmla="*/ 63375 w 3317300"/>
              <a:gd name="connsiteY304" fmla="*/ 2311030 h 5915024"/>
              <a:gd name="connsiteX305" fmla="*/ 1261 w 3317300"/>
              <a:gd name="connsiteY305" fmla="*/ 1817033 h 5915024"/>
              <a:gd name="connsiteX306" fmla="*/ 3617 w 3317300"/>
              <a:gd name="connsiteY306" fmla="*/ 1730782 h 5915024"/>
              <a:gd name="connsiteX307" fmla="*/ 1496 w 3317300"/>
              <a:gd name="connsiteY307" fmla="*/ 1580308 h 5915024"/>
              <a:gd name="connsiteX308" fmla="*/ 41160 w 3317300"/>
              <a:gd name="connsiteY308" fmla="*/ 1485817 h 5915024"/>
              <a:gd name="connsiteX309" fmla="*/ 36661 w 3317300"/>
              <a:gd name="connsiteY309" fmla="*/ 1560789 h 5915024"/>
              <a:gd name="connsiteX310" fmla="*/ 71716 w 3317300"/>
              <a:gd name="connsiteY310" fmla="*/ 1632623 h 5915024"/>
              <a:gd name="connsiteX311" fmla="*/ 82693 w 3317300"/>
              <a:gd name="connsiteY311" fmla="*/ 1606411 h 5915024"/>
              <a:gd name="connsiteX312" fmla="*/ 102321 w 3317300"/>
              <a:gd name="connsiteY312" fmla="*/ 1525630 h 5915024"/>
              <a:gd name="connsiteX313" fmla="*/ 113284 w 3317300"/>
              <a:gd name="connsiteY313" fmla="*/ 1486251 h 5915024"/>
              <a:gd name="connsiteX314" fmla="*/ 133915 w 3317300"/>
              <a:gd name="connsiteY314" fmla="*/ 1330559 h 5915024"/>
              <a:gd name="connsiteX315" fmla="*/ 170174 w 3317300"/>
              <a:gd name="connsiteY315" fmla="*/ 1198781 h 5915024"/>
              <a:gd name="connsiteX316" fmla="*/ 192422 w 3317300"/>
              <a:gd name="connsiteY316" fmla="*/ 1047486 h 5915024"/>
              <a:gd name="connsiteX317" fmla="*/ 169536 w 3317300"/>
              <a:gd name="connsiteY317" fmla="*/ 916189 h 5915024"/>
              <a:gd name="connsiteX318" fmla="*/ 226657 w 3317300"/>
              <a:gd name="connsiteY318" fmla="*/ 844243 h 5915024"/>
              <a:gd name="connsiteX319" fmla="*/ 275610 w 3317300"/>
              <a:gd name="connsiteY319" fmla="*/ 910599 h 5915024"/>
              <a:gd name="connsiteX320" fmla="*/ 280358 w 3317300"/>
              <a:gd name="connsiteY320" fmla="*/ 997141 h 5915024"/>
              <a:gd name="connsiteX321" fmla="*/ 322775 w 3317300"/>
              <a:gd name="connsiteY321" fmla="*/ 1011241 h 5915024"/>
              <a:gd name="connsiteX322" fmla="*/ 318523 w 3317300"/>
              <a:gd name="connsiteY322" fmla="*/ 905247 h 5915024"/>
              <a:gd name="connsiteX323" fmla="*/ 283149 w 3317300"/>
              <a:gd name="connsiteY323" fmla="*/ 863353 h 5915024"/>
              <a:gd name="connsiteX324" fmla="*/ 272186 w 3317300"/>
              <a:gd name="connsiteY324" fmla="*/ 810968 h 5915024"/>
              <a:gd name="connsiteX325" fmla="*/ 320715 w 3317300"/>
              <a:gd name="connsiteY325" fmla="*/ 705321 h 5915024"/>
              <a:gd name="connsiteX326" fmla="*/ 406649 w 3317300"/>
              <a:gd name="connsiteY326" fmla="*/ 762207 h 5915024"/>
              <a:gd name="connsiteX327" fmla="*/ 388301 w 3317300"/>
              <a:gd name="connsiteY327" fmla="*/ 864157 h 5915024"/>
              <a:gd name="connsiteX328" fmla="*/ 432299 w 3317300"/>
              <a:gd name="connsiteY328" fmla="*/ 941500 h 5915024"/>
              <a:gd name="connsiteX329" fmla="*/ 459635 w 3317300"/>
              <a:gd name="connsiteY329" fmla="*/ 841971 h 5915024"/>
              <a:gd name="connsiteX330" fmla="*/ 430161 w 3317300"/>
              <a:gd name="connsiteY330" fmla="*/ 686092 h 5915024"/>
              <a:gd name="connsiteX331" fmla="*/ 420743 w 3317300"/>
              <a:gd name="connsiteY331" fmla="*/ 554260 h 5915024"/>
              <a:gd name="connsiteX332" fmla="*/ 429661 w 3317300"/>
              <a:gd name="connsiteY332" fmla="*/ 405659 h 5915024"/>
              <a:gd name="connsiteX333" fmla="*/ 444935 w 3317300"/>
              <a:gd name="connsiteY333" fmla="*/ 292238 h 5915024"/>
              <a:gd name="connsiteX334" fmla="*/ 396849 w 3317300"/>
              <a:gd name="connsiteY334" fmla="*/ 14455 h 5915024"/>
              <a:gd name="connsiteX335" fmla="*/ 395674 w 3317300"/>
              <a:gd name="connsiteY335" fmla="*/ 2977 h 5915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</a:cxnLst>
            <a:rect l="l" t="t" r="r" b="b"/>
            <a:pathLst>
              <a:path w="3317300" h="5915024">
                <a:moveTo>
                  <a:pt x="1192140" y="5692845"/>
                </a:moveTo>
                <a:cubicBezTo>
                  <a:pt x="1182176" y="5699905"/>
                  <a:pt x="1204968" y="5752196"/>
                  <a:pt x="1212080" y="5759071"/>
                </a:cubicBezTo>
                <a:cubicBezTo>
                  <a:pt x="1226194" y="5772414"/>
                  <a:pt x="1224338" y="5729442"/>
                  <a:pt x="1223322" y="5724006"/>
                </a:cubicBezTo>
                <a:cubicBezTo>
                  <a:pt x="1221784" y="5718270"/>
                  <a:pt x="1199156" y="5687893"/>
                  <a:pt x="1192140" y="5692845"/>
                </a:cubicBezTo>
                <a:close/>
                <a:moveTo>
                  <a:pt x="875298" y="5632848"/>
                </a:moveTo>
                <a:cubicBezTo>
                  <a:pt x="888326" y="5630673"/>
                  <a:pt x="894417" y="5674707"/>
                  <a:pt x="890818" y="5680940"/>
                </a:cubicBezTo>
                <a:cubicBezTo>
                  <a:pt x="885273" y="5681546"/>
                  <a:pt x="883056" y="5678188"/>
                  <a:pt x="883757" y="5670976"/>
                </a:cubicBezTo>
                <a:cubicBezTo>
                  <a:pt x="883810" y="5667888"/>
                  <a:pt x="862269" y="5635021"/>
                  <a:pt x="875298" y="5632848"/>
                </a:cubicBezTo>
                <a:close/>
                <a:moveTo>
                  <a:pt x="1177706" y="5596453"/>
                </a:moveTo>
                <a:cubicBezTo>
                  <a:pt x="1168886" y="5593260"/>
                  <a:pt x="1171028" y="5624299"/>
                  <a:pt x="1175902" y="5638799"/>
                </a:cubicBezTo>
                <a:cubicBezTo>
                  <a:pt x="1190186" y="5680637"/>
                  <a:pt x="1204616" y="5639447"/>
                  <a:pt x="1190486" y="5612937"/>
                </a:cubicBezTo>
                <a:cubicBezTo>
                  <a:pt x="1184806" y="5602385"/>
                  <a:pt x="1180646" y="5597517"/>
                  <a:pt x="1177706" y="5596453"/>
                </a:cubicBezTo>
                <a:close/>
                <a:moveTo>
                  <a:pt x="786847" y="5524997"/>
                </a:moveTo>
                <a:cubicBezTo>
                  <a:pt x="789628" y="5523668"/>
                  <a:pt x="792185" y="5524079"/>
                  <a:pt x="794478" y="5525738"/>
                </a:cubicBezTo>
                <a:cubicBezTo>
                  <a:pt x="808240" y="5535697"/>
                  <a:pt x="812502" y="5590620"/>
                  <a:pt x="798665" y="5584448"/>
                </a:cubicBezTo>
                <a:cubicBezTo>
                  <a:pt x="789643" y="5580279"/>
                  <a:pt x="773260" y="5542079"/>
                  <a:pt x="777870" y="5534696"/>
                </a:cubicBezTo>
                <a:cubicBezTo>
                  <a:pt x="781059" y="5529396"/>
                  <a:pt x="784066" y="5526326"/>
                  <a:pt x="786847" y="5524997"/>
                </a:cubicBezTo>
                <a:close/>
                <a:moveTo>
                  <a:pt x="1070052" y="5232699"/>
                </a:moveTo>
                <a:cubicBezTo>
                  <a:pt x="1067096" y="5234369"/>
                  <a:pt x="1064972" y="5239548"/>
                  <a:pt x="1065580" y="5245094"/>
                </a:cubicBezTo>
                <a:cubicBezTo>
                  <a:pt x="1067122" y="5257412"/>
                  <a:pt x="1070008" y="5269811"/>
                  <a:pt x="1072370" y="5281913"/>
                </a:cubicBezTo>
                <a:cubicBezTo>
                  <a:pt x="1081052" y="5320859"/>
                  <a:pt x="1091370" y="5359367"/>
                  <a:pt x="1102096" y="5397766"/>
                </a:cubicBezTo>
                <a:cubicBezTo>
                  <a:pt x="1119270" y="5458585"/>
                  <a:pt x="1125986" y="5521332"/>
                  <a:pt x="1151432" y="5578616"/>
                </a:cubicBezTo>
                <a:cubicBezTo>
                  <a:pt x="1153680" y="5583722"/>
                  <a:pt x="1173344" y="5578454"/>
                  <a:pt x="1171478" y="5571489"/>
                </a:cubicBezTo>
                <a:lnTo>
                  <a:pt x="1171996" y="5571789"/>
                </a:lnTo>
                <a:cubicBezTo>
                  <a:pt x="1166288" y="5550487"/>
                  <a:pt x="1153828" y="5525286"/>
                  <a:pt x="1162936" y="5510112"/>
                </a:cubicBezTo>
                <a:cubicBezTo>
                  <a:pt x="1177658" y="5486410"/>
                  <a:pt x="1132176" y="5442834"/>
                  <a:pt x="1129384" y="5417676"/>
                </a:cubicBezTo>
                <a:cubicBezTo>
                  <a:pt x="1127980" y="5407514"/>
                  <a:pt x="1140466" y="5385289"/>
                  <a:pt x="1124700" y="5383804"/>
                </a:cubicBezTo>
                <a:cubicBezTo>
                  <a:pt x="1107078" y="5381941"/>
                  <a:pt x="1107016" y="5353857"/>
                  <a:pt x="1107740" y="5341809"/>
                </a:cubicBezTo>
                <a:cubicBezTo>
                  <a:pt x="1109216" y="5319459"/>
                  <a:pt x="1115536" y="5303716"/>
                  <a:pt x="1099284" y="5285677"/>
                </a:cubicBezTo>
                <a:cubicBezTo>
                  <a:pt x="1086072" y="5270776"/>
                  <a:pt x="1085976" y="5258948"/>
                  <a:pt x="1079506" y="5241360"/>
                </a:cubicBezTo>
                <a:cubicBezTo>
                  <a:pt x="1076792" y="5232869"/>
                  <a:pt x="1073006" y="5231028"/>
                  <a:pt x="1070052" y="5232699"/>
                </a:cubicBezTo>
                <a:close/>
                <a:moveTo>
                  <a:pt x="612273" y="5147968"/>
                </a:moveTo>
                <a:cubicBezTo>
                  <a:pt x="624266" y="5147020"/>
                  <a:pt x="627476" y="5176207"/>
                  <a:pt x="620327" y="5177792"/>
                </a:cubicBezTo>
                <a:cubicBezTo>
                  <a:pt x="604760" y="5181965"/>
                  <a:pt x="591387" y="5169741"/>
                  <a:pt x="597412" y="5161102"/>
                </a:cubicBezTo>
                <a:cubicBezTo>
                  <a:pt x="603302" y="5151950"/>
                  <a:pt x="608275" y="5148284"/>
                  <a:pt x="612273" y="5147968"/>
                </a:cubicBezTo>
                <a:close/>
                <a:moveTo>
                  <a:pt x="574376" y="5006588"/>
                </a:moveTo>
                <a:cubicBezTo>
                  <a:pt x="581075" y="5006317"/>
                  <a:pt x="598729" y="5032869"/>
                  <a:pt x="579771" y="5029716"/>
                </a:cubicBezTo>
                <a:cubicBezTo>
                  <a:pt x="575916" y="5026799"/>
                  <a:pt x="573589" y="5023030"/>
                  <a:pt x="573092" y="5017896"/>
                </a:cubicBezTo>
                <a:cubicBezTo>
                  <a:pt x="571129" y="5009751"/>
                  <a:pt x="572143" y="5006679"/>
                  <a:pt x="574376" y="5006588"/>
                </a:cubicBezTo>
                <a:close/>
                <a:moveTo>
                  <a:pt x="573964" y="4944881"/>
                </a:moveTo>
                <a:cubicBezTo>
                  <a:pt x="577424" y="4945880"/>
                  <a:pt x="580201" y="4948154"/>
                  <a:pt x="581345" y="4952019"/>
                </a:cubicBezTo>
                <a:cubicBezTo>
                  <a:pt x="585516" y="4967586"/>
                  <a:pt x="554711" y="4977158"/>
                  <a:pt x="550130" y="4961700"/>
                </a:cubicBezTo>
                <a:cubicBezTo>
                  <a:pt x="547085" y="4950332"/>
                  <a:pt x="563588" y="4941876"/>
                  <a:pt x="573964" y="4944881"/>
                </a:cubicBezTo>
                <a:close/>
                <a:moveTo>
                  <a:pt x="542704" y="4874999"/>
                </a:moveTo>
                <a:cubicBezTo>
                  <a:pt x="548908" y="4876847"/>
                  <a:pt x="556213" y="4907380"/>
                  <a:pt x="551656" y="4911676"/>
                </a:cubicBezTo>
                <a:lnTo>
                  <a:pt x="551765" y="4912086"/>
                </a:lnTo>
                <a:cubicBezTo>
                  <a:pt x="549745" y="4914382"/>
                  <a:pt x="538825" y="4919503"/>
                  <a:pt x="533306" y="4897273"/>
                </a:cubicBezTo>
                <a:cubicBezTo>
                  <a:pt x="527789" y="4875041"/>
                  <a:pt x="539918" y="4874425"/>
                  <a:pt x="542704" y="4874999"/>
                </a:cubicBezTo>
                <a:close/>
                <a:moveTo>
                  <a:pt x="498062" y="4759190"/>
                </a:moveTo>
                <a:cubicBezTo>
                  <a:pt x="499782" y="4757411"/>
                  <a:pt x="516243" y="4769688"/>
                  <a:pt x="508658" y="4777426"/>
                </a:cubicBezTo>
                <a:cubicBezTo>
                  <a:pt x="498826" y="4780062"/>
                  <a:pt x="494970" y="4777142"/>
                  <a:pt x="497201" y="4769079"/>
                </a:cubicBezTo>
                <a:cubicBezTo>
                  <a:pt x="497662" y="4765883"/>
                  <a:pt x="497712" y="4762797"/>
                  <a:pt x="498062" y="4759190"/>
                </a:cubicBezTo>
                <a:close/>
                <a:moveTo>
                  <a:pt x="427481" y="4495780"/>
                </a:moveTo>
                <a:cubicBezTo>
                  <a:pt x="437971" y="4495604"/>
                  <a:pt x="446095" y="4525917"/>
                  <a:pt x="437552" y="4531718"/>
                </a:cubicBezTo>
                <a:cubicBezTo>
                  <a:pt x="433484" y="4534564"/>
                  <a:pt x="427147" y="4512552"/>
                  <a:pt x="427914" y="4515420"/>
                </a:cubicBezTo>
                <a:cubicBezTo>
                  <a:pt x="428684" y="4518289"/>
                  <a:pt x="422756" y="4496168"/>
                  <a:pt x="427481" y="4495780"/>
                </a:cubicBezTo>
                <a:close/>
                <a:moveTo>
                  <a:pt x="317913" y="1810780"/>
                </a:moveTo>
                <a:cubicBezTo>
                  <a:pt x="297833" y="1809574"/>
                  <a:pt x="320258" y="1944069"/>
                  <a:pt x="322981" y="1959145"/>
                </a:cubicBezTo>
                <a:cubicBezTo>
                  <a:pt x="334370" y="2024589"/>
                  <a:pt x="345649" y="2089625"/>
                  <a:pt x="358266" y="2154737"/>
                </a:cubicBezTo>
                <a:cubicBezTo>
                  <a:pt x="381797" y="2275327"/>
                  <a:pt x="406554" y="2395584"/>
                  <a:pt x="429675" y="2516282"/>
                </a:cubicBezTo>
                <a:cubicBezTo>
                  <a:pt x="453344" y="2639027"/>
                  <a:pt x="472397" y="2762570"/>
                  <a:pt x="499454" y="2884848"/>
                </a:cubicBezTo>
                <a:cubicBezTo>
                  <a:pt x="516015" y="2958125"/>
                  <a:pt x="532874" y="3030884"/>
                  <a:pt x="552305" y="3103394"/>
                </a:cubicBezTo>
                <a:cubicBezTo>
                  <a:pt x="558232" y="3125516"/>
                  <a:pt x="563860" y="3148157"/>
                  <a:pt x="571836" y="3169730"/>
                </a:cubicBezTo>
                <a:cubicBezTo>
                  <a:pt x="574631" y="3176885"/>
                  <a:pt x="579116" y="3180513"/>
                  <a:pt x="582430" y="3187966"/>
                </a:cubicBezTo>
                <a:cubicBezTo>
                  <a:pt x="589358" y="3202356"/>
                  <a:pt x="579340" y="3230507"/>
                  <a:pt x="583129" y="3247931"/>
                </a:cubicBezTo>
                <a:cubicBezTo>
                  <a:pt x="653763" y="3600024"/>
                  <a:pt x="727673" y="3951237"/>
                  <a:pt x="811223" y="4300745"/>
                </a:cubicBezTo>
                <a:cubicBezTo>
                  <a:pt x="873854" y="4562336"/>
                  <a:pt x="931816" y="4827813"/>
                  <a:pt x="1017386" y="5083256"/>
                </a:cubicBezTo>
                <a:cubicBezTo>
                  <a:pt x="1018812" y="5088581"/>
                  <a:pt x="1035496" y="5126263"/>
                  <a:pt x="1046702" y="5107453"/>
                </a:cubicBezTo>
                <a:lnTo>
                  <a:pt x="1047740" y="5108053"/>
                </a:lnTo>
                <a:cubicBezTo>
                  <a:pt x="1071540" y="5067428"/>
                  <a:pt x="1036622" y="5040342"/>
                  <a:pt x="1026880" y="5005630"/>
                </a:cubicBezTo>
                <a:cubicBezTo>
                  <a:pt x="1020294" y="4981051"/>
                  <a:pt x="1020096" y="4950808"/>
                  <a:pt x="1007174" y="4928803"/>
                </a:cubicBezTo>
                <a:cubicBezTo>
                  <a:pt x="999534" y="4915043"/>
                  <a:pt x="986490" y="4904048"/>
                  <a:pt x="998956" y="4886660"/>
                </a:cubicBezTo>
                <a:cubicBezTo>
                  <a:pt x="1005882" y="4876461"/>
                  <a:pt x="1008180" y="4878481"/>
                  <a:pt x="1009172" y="4864163"/>
                </a:cubicBezTo>
                <a:cubicBezTo>
                  <a:pt x="1010758" y="4842225"/>
                  <a:pt x="1005842" y="4818954"/>
                  <a:pt x="1001470" y="4797732"/>
                </a:cubicBezTo>
                <a:cubicBezTo>
                  <a:pt x="996712" y="4771783"/>
                  <a:pt x="988466" y="4752479"/>
                  <a:pt x="976664" y="4729736"/>
                </a:cubicBezTo>
                <a:cubicBezTo>
                  <a:pt x="966672" y="4710460"/>
                  <a:pt x="976720" y="4684058"/>
                  <a:pt x="965524" y="4666860"/>
                </a:cubicBezTo>
                <a:cubicBezTo>
                  <a:pt x="944286" y="4633474"/>
                  <a:pt x="944164" y="4577305"/>
                  <a:pt x="933027" y="4539015"/>
                </a:cubicBezTo>
                <a:cubicBezTo>
                  <a:pt x="919804" y="4492944"/>
                  <a:pt x="904832" y="4446901"/>
                  <a:pt x="886282" y="4402256"/>
                </a:cubicBezTo>
                <a:cubicBezTo>
                  <a:pt x="882859" y="4394392"/>
                  <a:pt x="863235" y="4340815"/>
                  <a:pt x="861740" y="4325408"/>
                </a:cubicBezTo>
                <a:cubicBezTo>
                  <a:pt x="859828" y="4303528"/>
                  <a:pt x="853901" y="4281405"/>
                  <a:pt x="849122" y="4260293"/>
                </a:cubicBezTo>
                <a:cubicBezTo>
                  <a:pt x="841789" y="4228011"/>
                  <a:pt x="833938" y="4195427"/>
                  <a:pt x="824965" y="4163583"/>
                </a:cubicBezTo>
                <a:cubicBezTo>
                  <a:pt x="809326" y="4108499"/>
                  <a:pt x="796857" y="4052126"/>
                  <a:pt x="783568" y="3995973"/>
                </a:cubicBezTo>
                <a:cubicBezTo>
                  <a:pt x="767613" y="3928240"/>
                  <a:pt x="751770" y="3860917"/>
                  <a:pt x="736636" y="3792964"/>
                </a:cubicBezTo>
                <a:cubicBezTo>
                  <a:pt x="731278" y="3768055"/>
                  <a:pt x="727450" y="3742296"/>
                  <a:pt x="720864" y="3717719"/>
                </a:cubicBezTo>
                <a:cubicBezTo>
                  <a:pt x="714388" y="3693548"/>
                  <a:pt x="682050" y="3654792"/>
                  <a:pt x="689728" y="3634293"/>
                </a:cubicBezTo>
                <a:cubicBezTo>
                  <a:pt x="697109" y="3614315"/>
                  <a:pt x="688057" y="3583809"/>
                  <a:pt x="684646" y="3564526"/>
                </a:cubicBezTo>
                <a:cubicBezTo>
                  <a:pt x="676309" y="3515388"/>
                  <a:pt x="665925" y="3466799"/>
                  <a:pt x="654719" y="3418430"/>
                </a:cubicBezTo>
                <a:cubicBezTo>
                  <a:pt x="643156" y="3367084"/>
                  <a:pt x="632494" y="3314179"/>
                  <a:pt x="613857" y="3264287"/>
                </a:cubicBezTo>
                <a:cubicBezTo>
                  <a:pt x="609554" y="3253146"/>
                  <a:pt x="600445" y="3243733"/>
                  <a:pt x="597783" y="3232152"/>
                </a:cubicBezTo>
                <a:cubicBezTo>
                  <a:pt x="593552" y="3213088"/>
                  <a:pt x="597295" y="3191009"/>
                  <a:pt x="595633" y="3171696"/>
                </a:cubicBezTo>
                <a:cubicBezTo>
                  <a:pt x="578660" y="2982172"/>
                  <a:pt x="527895" y="2795998"/>
                  <a:pt x="487132" y="2611093"/>
                </a:cubicBezTo>
                <a:cubicBezTo>
                  <a:pt x="434557" y="2372275"/>
                  <a:pt x="385668" y="2132469"/>
                  <a:pt x="346423" y="1890956"/>
                </a:cubicBezTo>
                <a:cubicBezTo>
                  <a:pt x="344497" y="1880494"/>
                  <a:pt x="334387" y="1811635"/>
                  <a:pt x="317913" y="1810780"/>
                </a:cubicBezTo>
                <a:close/>
                <a:moveTo>
                  <a:pt x="170063" y="1597504"/>
                </a:moveTo>
                <a:cubicBezTo>
                  <a:pt x="168434" y="1597597"/>
                  <a:pt x="166611" y="1599347"/>
                  <a:pt x="164971" y="1601927"/>
                </a:cubicBezTo>
                <a:cubicBezTo>
                  <a:pt x="161689" y="1607089"/>
                  <a:pt x="159131" y="1615567"/>
                  <a:pt x="160299" y="1620742"/>
                </a:cubicBezTo>
                <a:cubicBezTo>
                  <a:pt x="161835" y="1626479"/>
                  <a:pt x="162142" y="1632542"/>
                  <a:pt x="162861" y="1638497"/>
                </a:cubicBezTo>
                <a:cubicBezTo>
                  <a:pt x="165072" y="1659859"/>
                  <a:pt x="165945" y="1681140"/>
                  <a:pt x="166926" y="1702831"/>
                </a:cubicBezTo>
                <a:cubicBezTo>
                  <a:pt x="169455" y="1761428"/>
                  <a:pt x="162641" y="1821210"/>
                  <a:pt x="169377" y="1879120"/>
                </a:cubicBezTo>
                <a:cubicBezTo>
                  <a:pt x="176661" y="1939078"/>
                  <a:pt x="188152" y="1998347"/>
                  <a:pt x="201690" y="2057068"/>
                </a:cubicBezTo>
                <a:cubicBezTo>
                  <a:pt x="205591" y="2074902"/>
                  <a:pt x="217869" y="2107618"/>
                  <a:pt x="209641" y="2126068"/>
                </a:cubicBezTo>
                <a:cubicBezTo>
                  <a:pt x="199994" y="2145777"/>
                  <a:pt x="225190" y="2175906"/>
                  <a:pt x="229611" y="2194041"/>
                </a:cubicBezTo>
                <a:cubicBezTo>
                  <a:pt x="233562" y="2208790"/>
                  <a:pt x="224508" y="2220876"/>
                  <a:pt x="223515" y="2235192"/>
                </a:cubicBezTo>
                <a:cubicBezTo>
                  <a:pt x="222660" y="2251667"/>
                  <a:pt x="224181" y="2268822"/>
                  <a:pt x="225896" y="2285047"/>
                </a:cubicBezTo>
                <a:cubicBezTo>
                  <a:pt x="229790" y="2320886"/>
                  <a:pt x="234864" y="2359483"/>
                  <a:pt x="248700" y="2393096"/>
                </a:cubicBezTo>
                <a:cubicBezTo>
                  <a:pt x="266101" y="2436733"/>
                  <a:pt x="267254" y="2486916"/>
                  <a:pt x="276049" y="2532857"/>
                </a:cubicBezTo>
                <a:cubicBezTo>
                  <a:pt x="278634" y="2545776"/>
                  <a:pt x="280236" y="2561593"/>
                  <a:pt x="288036" y="2572675"/>
                </a:cubicBezTo>
                <a:cubicBezTo>
                  <a:pt x="295536" y="2584276"/>
                  <a:pt x="308924" y="2585080"/>
                  <a:pt x="312904" y="2601577"/>
                </a:cubicBezTo>
                <a:cubicBezTo>
                  <a:pt x="317763" y="2621350"/>
                  <a:pt x="335994" y="2628759"/>
                  <a:pt x="333505" y="2603081"/>
                </a:cubicBezTo>
                <a:cubicBezTo>
                  <a:pt x="330745" y="2579671"/>
                  <a:pt x="322031" y="2556980"/>
                  <a:pt x="320909" y="2533131"/>
                </a:cubicBezTo>
                <a:cubicBezTo>
                  <a:pt x="319508" y="2504967"/>
                  <a:pt x="312974" y="2477300"/>
                  <a:pt x="307778" y="2449714"/>
                </a:cubicBezTo>
                <a:cubicBezTo>
                  <a:pt x="287959" y="2347890"/>
                  <a:pt x="257727" y="2244904"/>
                  <a:pt x="247143" y="2141485"/>
                </a:cubicBezTo>
                <a:cubicBezTo>
                  <a:pt x="246226" y="2129876"/>
                  <a:pt x="244924" y="2113541"/>
                  <a:pt x="236334" y="2104426"/>
                </a:cubicBezTo>
                <a:cubicBezTo>
                  <a:pt x="232039" y="2099869"/>
                  <a:pt x="223927" y="2100725"/>
                  <a:pt x="225118" y="2092064"/>
                </a:cubicBezTo>
                <a:cubicBezTo>
                  <a:pt x="227961" y="2071543"/>
                  <a:pt x="230894" y="2056268"/>
                  <a:pt x="227645" y="2034307"/>
                </a:cubicBezTo>
                <a:cubicBezTo>
                  <a:pt x="221115" y="1988637"/>
                  <a:pt x="212647" y="1943925"/>
                  <a:pt x="206937" y="1898035"/>
                </a:cubicBezTo>
                <a:cubicBezTo>
                  <a:pt x="200180" y="1844962"/>
                  <a:pt x="189217" y="1792575"/>
                  <a:pt x="183988" y="1738653"/>
                </a:cubicBezTo>
                <a:cubicBezTo>
                  <a:pt x="179644" y="1694591"/>
                  <a:pt x="184069" y="1645548"/>
                  <a:pt x="173172" y="1603243"/>
                </a:cubicBezTo>
                <a:lnTo>
                  <a:pt x="173991" y="1603023"/>
                </a:lnTo>
                <a:cubicBezTo>
                  <a:pt x="173126" y="1598975"/>
                  <a:pt x="171692" y="1597410"/>
                  <a:pt x="170063" y="1597504"/>
                </a:cubicBezTo>
                <a:close/>
                <a:moveTo>
                  <a:pt x="18869" y="1418196"/>
                </a:moveTo>
                <a:cubicBezTo>
                  <a:pt x="26052" y="1416325"/>
                  <a:pt x="34783" y="1418596"/>
                  <a:pt x="38711" y="1425886"/>
                </a:cubicBezTo>
                <a:cubicBezTo>
                  <a:pt x="46459" y="1440056"/>
                  <a:pt x="14383" y="1459627"/>
                  <a:pt x="8316" y="1435348"/>
                </a:cubicBezTo>
                <a:cubicBezTo>
                  <a:pt x="6052" y="1426075"/>
                  <a:pt x="11686" y="1420065"/>
                  <a:pt x="18869" y="1418196"/>
                </a:cubicBezTo>
                <a:close/>
                <a:moveTo>
                  <a:pt x="701779" y="1103321"/>
                </a:moveTo>
                <a:cubicBezTo>
                  <a:pt x="713360" y="1100656"/>
                  <a:pt x="711096" y="1149562"/>
                  <a:pt x="707497" y="1155794"/>
                </a:cubicBezTo>
                <a:cubicBezTo>
                  <a:pt x="701952" y="1156401"/>
                  <a:pt x="699626" y="1152635"/>
                  <a:pt x="700328" y="1145421"/>
                </a:cubicBezTo>
                <a:cubicBezTo>
                  <a:pt x="700380" y="1142335"/>
                  <a:pt x="689790" y="1106094"/>
                  <a:pt x="701779" y="1103321"/>
                </a:cubicBezTo>
                <a:close/>
                <a:moveTo>
                  <a:pt x="304007" y="1057543"/>
                </a:moveTo>
                <a:cubicBezTo>
                  <a:pt x="298140" y="1063506"/>
                  <a:pt x="297860" y="1126368"/>
                  <a:pt x="311532" y="1113484"/>
                </a:cubicBezTo>
                <a:cubicBezTo>
                  <a:pt x="315680" y="1109299"/>
                  <a:pt x="328263" y="1098903"/>
                  <a:pt x="327515" y="1091201"/>
                </a:cubicBezTo>
                <a:cubicBezTo>
                  <a:pt x="326293" y="1073526"/>
                  <a:pt x="305724" y="1055764"/>
                  <a:pt x="304007" y="1057543"/>
                </a:cubicBezTo>
                <a:close/>
                <a:moveTo>
                  <a:pt x="3317300" y="1035737"/>
                </a:moveTo>
                <a:lnTo>
                  <a:pt x="3317300" y="1080890"/>
                </a:lnTo>
                <a:lnTo>
                  <a:pt x="3316946" y="1080057"/>
                </a:lnTo>
                <a:cubicBezTo>
                  <a:pt x="3312100" y="1067759"/>
                  <a:pt x="3305892" y="1047619"/>
                  <a:pt x="3313310" y="1038071"/>
                </a:cubicBezTo>
                <a:close/>
                <a:moveTo>
                  <a:pt x="698005" y="1021540"/>
                </a:moveTo>
                <a:cubicBezTo>
                  <a:pt x="706422" y="1026528"/>
                  <a:pt x="710033" y="1058739"/>
                  <a:pt x="706927" y="1066817"/>
                </a:cubicBezTo>
                <a:cubicBezTo>
                  <a:pt x="700417" y="1083488"/>
                  <a:pt x="678950" y="1042699"/>
                  <a:pt x="688057" y="1027525"/>
                </a:cubicBezTo>
                <a:cubicBezTo>
                  <a:pt x="691860" y="1021238"/>
                  <a:pt x="695201" y="1019876"/>
                  <a:pt x="698005" y="1021540"/>
                </a:cubicBezTo>
                <a:close/>
                <a:moveTo>
                  <a:pt x="692416" y="950398"/>
                </a:moveTo>
                <a:cubicBezTo>
                  <a:pt x="701589" y="945305"/>
                  <a:pt x="708296" y="1001466"/>
                  <a:pt x="698376" y="998854"/>
                </a:cubicBezTo>
                <a:cubicBezTo>
                  <a:pt x="693422" y="991839"/>
                  <a:pt x="691226" y="983646"/>
                  <a:pt x="691491" y="974795"/>
                </a:cubicBezTo>
                <a:cubicBezTo>
                  <a:pt x="689295" y="966601"/>
                  <a:pt x="689666" y="958159"/>
                  <a:pt x="692416" y="950398"/>
                </a:cubicBezTo>
                <a:close/>
                <a:moveTo>
                  <a:pt x="590771" y="888941"/>
                </a:moveTo>
                <a:cubicBezTo>
                  <a:pt x="603528" y="889035"/>
                  <a:pt x="597250" y="962286"/>
                  <a:pt x="594360" y="967890"/>
                </a:cubicBezTo>
                <a:cubicBezTo>
                  <a:pt x="588816" y="968498"/>
                  <a:pt x="586188" y="965249"/>
                  <a:pt x="587191" y="957516"/>
                </a:cubicBezTo>
                <a:lnTo>
                  <a:pt x="586781" y="957626"/>
                </a:lnTo>
                <a:cubicBezTo>
                  <a:pt x="586832" y="954539"/>
                  <a:pt x="577902" y="888437"/>
                  <a:pt x="590771" y="888941"/>
                </a:cubicBezTo>
                <a:close/>
                <a:moveTo>
                  <a:pt x="200890" y="800109"/>
                </a:moveTo>
                <a:cubicBezTo>
                  <a:pt x="208620" y="799465"/>
                  <a:pt x="214698" y="802885"/>
                  <a:pt x="210473" y="811702"/>
                </a:cubicBezTo>
                <a:cubicBezTo>
                  <a:pt x="204613" y="824247"/>
                  <a:pt x="172939" y="837126"/>
                  <a:pt x="181378" y="812912"/>
                </a:cubicBezTo>
                <a:cubicBezTo>
                  <a:pt x="183774" y="805463"/>
                  <a:pt x="193159" y="800753"/>
                  <a:pt x="200890" y="800109"/>
                </a:cubicBezTo>
                <a:close/>
                <a:moveTo>
                  <a:pt x="760653" y="589713"/>
                </a:moveTo>
                <a:cubicBezTo>
                  <a:pt x="765838" y="592089"/>
                  <a:pt x="765582" y="608953"/>
                  <a:pt x="753292" y="612246"/>
                </a:cubicBezTo>
                <a:cubicBezTo>
                  <a:pt x="745508" y="614332"/>
                  <a:pt x="752996" y="594761"/>
                  <a:pt x="753898" y="593203"/>
                </a:cubicBezTo>
                <a:cubicBezTo>
                  <a:pt x="756592" y="589737"/>
                  <a:pt x="758926" y="588920"/>
                  <a:pt x="760653" y="589713"/>
                </a:cubicBezTo>
                <a:close/>
                <a:moveTo>
                  <a:pt x="753814" y="536542"/>
                </a:moveTo>
                <a:cubicBezTo>
                  <a:pt x="759981" y="536742"/>
                  <a:pt x="774609" y="573821"/>
                  <a:pt x="757390" y="568556"/>
                </a:cubicBezTo>
                <a:cubicBezTo>
                  <a:pt x="753505" y="563889"/>
                  <a:pt x="751560" y="558264"/>
                  <a:pt x="751962" y="551570"/>
                </a:cubicBezTo>
                <a:cubicBezTo>
                  <a:pt x="750645" y="540507"/>
                  <a:pt x="751760" y="536475"/>
                  <a:pt x="753814" y="536542"/>
                </a:cubicBezTo>
                <a:close/>
                <a:moveTo>
                  <a:pt x="396011" y="0"/>
                </a:moveTo>
                <a:lnTo>
                  <a:pt x="482624" y="0"/>
                </a:lnTo>
                <a:lnTo>
                  <a:pt x="482767" y="48348"/>
                </a:lnTo>
                <a:cubicBezTo>
                  <a:pt x="476513" y="90144"/>
                  <a:pt x="461689" y="138463"/>
                  <a:pt x="463236" y="175369"/>
                </a:cubicBezTo>
                <a:cubicBezTo>
                  <a:pt x="465545" y="233148"/>
                  <a:pt x="474848" y="290809"/>
                  <a:pt x="476338" y="348806"/>
                </a:cubicBezTo>
                <a:cubicBezTo>
                  <a:pt x="476789" y="363612"/>
                  <a:pt x="474379" y="379188"/>
                  <a:pt x="478632" y="393416"/>
                </a:cubicBezTo>
                <a:cubicBezTo>
                  <a:pt x="482143" y="406524"/>
                  <a:pt x="493662" y="534721"/>
                  <a:pt x="503253" y="652457"/>
                </a:cubicBezTo>
                <a:cubicBezTo>
                  <a:pt x="506778" y="696738"/>
                  <a:pt x="502388" y="772118"/>
                  <a:pt x="508203" y="836421"/>
                </a:cubicBezTo>
                <a:cubicBezTo>
                  <a:pt x="513936" y="902062"/>
                  <a:pt x="529874" y="956628"/>
                  <a:pt x="527513" y="969116"/>
                </a:cubicBezTo>
                <a:cubicBezTo>
                  <a:pt x="523249" y="990895"/>
                  <a:pt x="516536" y="1019916"/>
                  <a:pt x="525740" y="1041159"/>
                </a:cubicBezTo>
                <a:cubicBezTo>
                  <a:pt x="529604" y="1050662"/>
                  <a:pt x="532122" y="1078087"/>
                  <a:pt x="531415" y="1103305"/>
                </a:cubicBezTo>
                <a:cubicBezTo>
                  <a:pt x="530538" y="1124615"/>
                  <a:pt x="527804" y="1145545"/>
                  <a:pt x="533073" y="1165208"/>
                </a:cubicBezTo>
                <a:cubicBezTo>
                  <a:pt x="542623" y="1200849"/>
                  <a:pt x="565417" y="1595616"/>
                  <a:pt x="591611" y="1727783"/>
                </a:cubicBezTo>
                <a:cubicBezTo>
                  <a:pt x="594633" y="1742341"/>
                  <a:pt x="605667" y="1786805"/>
                  <a:pt x="616517" y="1789605"/>
                </a:cubicBezTo>
                <a:cubicBezTo>
                  <a:pt x="627476" y="1792815"/>
                  <a:pt x="637730" y="1754065"/>
                  <a:pt x="638550" y="1753845"/>
                </a:cubicBezTo>
                <a:cubicBezTo>
                  <a:pt x="648790" y="1751101"/>
                  <a:pt x="652041" y="1705884"/>
                  <a:pt x="654572" y="1697302"/>
                </a:cubicBezTo>
                <a:cubicBezTo>
                  <a:pt x="659523" y="1679729"/>
                  <a:pt x="667180" y="1664065"/>
                  <a:pt x="674620" y="1647583"/>
                </a:cubicBezTo>
                <a:cubicBezTo>
                  <a:pt x="683939" y="1626645"/>
                  <a:pt x="690330" y="1602978"/>
                  <a:pt x="702765" y="1583841"/>
                </a:cubicBezTo>
                <a:cubicBezTo>
                  <a:pt x="711191" y="1571045"/>
                  <a:pt x="723262" y="1566933"/>
                  <a:pt x="732126" y="1555775"/>
                </a:cubicBezTo>
                <a:cubicBezTo>
                  <a:pt x="754306" y="1528757"/>
                  <a:pt x="756584" y="1493022"/>
                  <a:pt x="753978" y="1460351"/>
                </a:cubicBezTo>
                <a:cubicBezTo>
                  <a:pt x="750922" y="1419456"/>
                  <a:pt x="758249" y="1377977"/>
                  <a:pt x="757353" y="1336943"/>
                </a:cubicBezTo>
                <a:cubicBezTo>
                  <a:pt x="755657" y="1242120"/>
                  <a:pt x="743986" y="1147773"/>
                  <a:pt x="738900" y="1053416"/>
                </a:cubicBezTo>
                <a:cubicBezTo>
                  <a:pt x="736747" y="1010964"/>
                  <a:pt x="731315" y="969391"/>
                  <a:pt x="730089" y="927128"/>
                </a:cubicBezTo>
                <a:cubicBezTo>
                  <a:pt x="729694" y="915820"/>
                  <a:pt x="736337" y="827542"/>
                  <a:pt x="720541" y="824310"/>
                </a:cubicBezTo>
                <a:cubicBezTo>
                  <a:pt x="708875" y="821729"/>
                  <a:pt x="713774" y="899010"/>
                  <a:pt x="703723" y="900825"/>
                </a:cubicBezTo>
                <a:cubicBezTo>
                  <a:pt x="687417" y="903877"/>
                  <a:pt x="694029" y="813851"/>
                  <a:pt x="695850" y="805898"/>
                </a:cubicBezTo>
                <a:cubicBezTo>
                  <a:pt x="697372" y="798466"/>
                  <a:pt x="714765" y="768339"/>
                  <a:pt x="711681" y="792876"/>
                </a:cubicBezTo>
                <a:cubicBezTo>
                  <a:pt x="710029" y="804734"/>
                  <a:pt x="713094" y="809620"/>
                  <a:pt x="722069" y="798873"/>
                </a:cubicBezTo>
                <a:cubicBezTo>
                  <a:pt x="736802" y="781755"/>
                  <a:pt x="753245" y="756272"/>
                  <a:pt x="747286" y="732401"/>
                </a:cubicBezTo>
                <a:cubicBezTo>
                  <a:pt x="746408" y="729124"/>
                  <a:pt x="748410" y="689073"/>
                  <a:pt x="756568" y="703132"/>
                </a:cubicBezTo>
                <a:cubicBezTo>
                  <a:pt x="762919" y="713724"/>
                  <a:pt x="768339" y="791305"/>
                  <a:pt x="775853" y="791487"/>
                </a:cubicBezTo>
                <a:cubicBezTo>
                  <a:pt x="786452" y="791720"/>
                  <a:pt x="791688" y="760462"/>
                  <a:pt x="795258" y="752479"/>
                </a:cubicBezTo>
                <a:cubicBezTo>
                  <a:pt x="800787" y="738704"/>
                  <a:pt x="810115" y="681759"/>
                  <a:pt x="803047" y="665210"/>
                </a:cubicBezTo>
                <a:cubicBezTo>
                  <a:pt x="799623" y="657346"/>
                  <a:pt x="790889" y="664079"/>
                  <a:pt x="786755" y="656844"/>
                </a:cubicBezTo>
                <a:cubicBezTo>
                  <a:pt x="769101" y="628644"/>
                  <a:pt x="797703" y="604296"/>
                  <a:pt x="791167" y="576628"/>
                </a:cubicBezTo>
                <a:cubicBezTo>
                  <a:pt x="783424" y="544455"/>
                  <a:pt x="811031" y="509836"/>
                  <a:pt x="804056" y="480531"/>
                </a:cubicBezTo>
                <a:cubicBezTo>
                  <a:pt x="802629" y="475205"/>
                  <a:pt x="769682" y="498084"/>
                  <a:pt x="772368" y="437650"/>
                </a:cubicBezTo>
                <a:cubicBezTo>
                  <a:pt x="773647" y="409646"/>
                  <a:pt x="786563" y="382475"/>
                  <a:pt x="790110" y="354741"/>
                </a:cubicBezTo>
                <a:cubicBezTo>
                  <a:pt x="794144" y="325558"/>
                  <a:pt x="797085" y="316868"/>
                  <a:pt x="828358" y="310683"/>
                </a:cubicBezTo>
                <a:cubicBezTo>
                  <a:pt x="897270" y="297488"/>
                  <a:pt x="911105" y="398279"/>
                  <a:pt x="921646" y="395016"/>
                </a:cubicBezTo>
                <a:cubicBezTo>
                  <a:pt x="956848" y="383828"/>
                  <a:pt x="970684" y="258496"/>
                  <a:pt x="981576" y="227040"/>
                </a:cubicBezTo>
                <a:cubicBezTo>
                  <a:pt x="991374" y="198067"/>
                  <a:pt x="1023418" y="194751"/>
                  <a:pt x="1033218" y="165781"/>
                </a:cubicBezTo>
                <a:cubicBezTo>
                  <a:pt x="1043194" y="135008"/>
                  <a:pt x="1050156" y="102407"/>
                  <a:pt x="1057660" y="69990"/>
                </a:cubicBezTo>
                <a:lnTo>
                  <a:pt x="1078134" y="0"/>
                </a:lnTo>
                <a:lnTo>
                  <a:pt x="2591436" y="0"/>
                </a:lnTo>
                <a:lnTo>
                  <a:pt x="2593908" y="37747"/>
                </a:lnTo>
                <a:cubicBezTo>
                  <a:pt x="2601622" y="160754"/>
                  <a:pt x="2607974" y="302782"/>
                  <a:pt x="2593982" y="325836"/>
                </a:cubicBezTo>
                <a:cubicBezTo>
                  <a:pt x="2579666" y="349430"/>
                  <a:pt x="2586144" y="398187"/>
                  <a:pt x="2586506" y="425753"/>
                </a:cubicBezTo>
                <a:cubicBezTo>
                  <a:pt x="2587564" y="488695"/>
                  <a:pt x="2606138" y="553091"/>
                  <a:pt x="2619406" y="614081"/>
                </a:cubicBezTo>
                <a:cubicBezTo>
                  <a:pt x="2645144" y="731442"/>
                  <a:pt x="2672632" y="848774"/>
                  <a:pt x="2694164" y="966823"/>
                </a:cubicBezTo>
                <a:cubicBezTo>
                  <a:pt x="2708904" y="1048053"/>
                  <a:pt x="2712854" y="1129979"/>
                  <a:pt x="2717326" y="1212207"/>
                </a:cubicBezTo>
                <a:cubicBezTo>
                  <a:pt x="2722014" y="1295252"/>
                  <a:pt x="2720206" y="1383551"/>
                  <a:pt x="2736804" y="1465162"/>
                </a:cubicBezTo>
                <a:cubicBezTo>
                  <a:pt x="2749584" y="1527598"/>
                  <a:pt x="2763622" y="1640630"/>
                  <a:pt x="2812984" y="1657699"/>
                </a:cubicBezTo>
                <a:cubicBezTo>
                  <a:pt x="2829026" y="1663500"/>
                  <a:pt x="2819552" y="1644525"/>
                  <a:pt x="2818862" y="1640318"/>
                </a:cubicBezTo>
                <a:cubicBezTo>
                  <a:pt x="2815966" y="1614750"/>
                  <a:pt x="2811316" y="1589212"/>
                  <a:pt x="2807488" y="1563454"/>
                </a:cubicBezTo>
                <a:cubicBezTo>
                  <a:pt x="2800382" y="1513986"/>
                  <a:pt x="2798300" y="1463613"/>
                  <a:pt x="2791600" y="1414034"/>
                </a:cubicBezTo>
                <a:cubicBezTo>
                  <a:pt x="2789148" y="1396690"/>
                  <a:pt x="2775216" y="1259482"/>
                  <a:pt x="2775654" y="1236533"/>
                </a:cubicBezTo>
                <a:cubicBezTo>
                  <a:pt x="2776306" y="1165228"/>
                  <a:pt x="2790856" y="1088442"/>
                  <a:pt x="2782876" y="1017695"/>
                </a:cubicBezTo>
                <a:cubicBezTo>
                  <a:pt x="2773572" y="935447"/>
                  <a:pt x="2782922" y="849079"/>
                  <a:pt x="2786234" y="764767"/>
                </a:cubicBezTo>
                <a:cubicBezTo>
                  <a:pt x="2790066" y="656168"/>
                  <a:pt x="2803198" y="556052"/>
                  <a:pt x="2811042" y="447694"/>
                </a:cubicBezTo>
                <a:cubicBezTo>
                  <a:pt x="2814806" y="396192"/>
                  <a:pt x="2820128" y="345590"/>
                  <a:pt x="2821624" y="293819"/>
                </a:cubicBezTo>
                <a:cubicBezTo>
                  <a:pt x="2823410" y="234943"/>
                  <a:pt x="2836158" y="179277"/>
                  <a:pt x="2842698" y="121763"/>
                </a:cubicBezTo>
                <a:cubicBezTo>
                  <a:pt x="2843382" y="114279"/>
                  <a:pt x="2846364" y="32561"/>
                  <a:pt x="2847146" y="6941"/>
                </a:cubicBezTo>
                <a:lnTo>
                  <a:pt x="2847328" y="0"/>
                </a:lnTo>
                <a:lnTo>
                  <a:pt x="3029474" y="0"/>
                </a:lnTo>
                <a:cubicBezTo>
                  <a:pt x="3029474" y="99351"/>
                  <a:pt x="3079812" y="186945"/>
                  <a:pt x="3156374" y="238669"/>
                </a:cubicBezTo>
                <a:lnTo>
                  <a:pt x="3159782" y="240519"/>
                </a:lnTo>
                <a:lnTo>
                  <a:pt x="3159440" y="366142"/>
                </a:lnTo>
                <a:cubicBezTo>
                  <a:pt x="3156134" y="411977"/>
                  <a:pt x="3152044" y="457750"/>
                  <a:pt x="3154352" y="503234"/>
                </a:cubicBezTo>
                <a:cubicBezTo>
                  <a:pt x="3159028" y="597699"/>
                  <a:pt x="3170916" y="692866"/>
                  <a:pt x="3188430" y="786086"/>
                </a:cubicBezTo>
                <a:cubicBezTo>
                  <a:pt x="3219638" y="953354"/>
                  <a:pt x="3263876" y="1118447"/>
                  <a:pt x="3288830" y="1286951"/>
                </a:cubicBezTo>
                <a:cubicBezTo>
                  <a:pt x="3290812" y="1300910"/>
                  <a:pt x="3298428" y="1386683"/>
                  <a:pt x="3316986" y="1370734"/>
                </a:cubicBezTo>
                <a:lnTo>
                  <a:pt x="3317300" y="1370208"/>
                </a:lnTo>
                <a:lnTo>
                  <a:pt x="3317300" y="5621380"/>
                </a:lnTo>
                <a:cubicBezTo>
                  <a:pt x="3155126" y="5621379"/>
                  <a:pt x="3023656" y="5752848"/>
                  <a:pt x="3023656" y="5915024"/>
                </a:cubicBezTo>
                <a:lnTo>
                  <a:pt x="1270882" y="5915023"/>
                </a:lnTo>
                <a:lnTo>
                  <a:pt x="1264310" y="5891727"/>
                </a:lnTo>
                <a:cubicBezTo>
                  <a:pt x="1257944" y="5867966"/>
                  <a:pt x="1254180" y="5827701"/>
                  <a:pt x="1236184" y="5809693"/>
                </a:cubicBezTo>
                <a:cubicBezTo>
                  <a:pt x="1217034" y="5790673"/>
                  <a:pt x="1215406" y="5889463"/>
                  <a:pt x="1186342" y="5825241"/>
                </a:cubicBezTo>
                <a:cubicBezTo>
                  <a:pt x="1166156" y="5781036"/>
                  <a:pt x="1168828" y="5732021"/>
                  <a:pt x="1144764" y="5689733"/>
                </a:cubicBezTo>
                <a:cubicBezTo>
                  <a:pt x="1068328" y="5555221"/>
                  <a:pt x="1030142" y="5401239"/>
                  <a:pt x="989586" y="5253162"/>
                </a:cubicBezTo>
                <a:cubicBezTo>
                  <a:pt x="929550" y="5035662"/>
                  <a:pt x="881915" y="4815277"/>
                  <a:pt x="824446" y="4597527"/>
                </a:cubicBezTo>
                <a:cubicBezTo>
                  <a:pt x="784790" y="4447891"/>
                  <a:pt x="753739" y="4295951"/>
                  <a:pt x="714382" y="4145795"/>
                </a:cubicBezTo>
                <a:cubicBezTo>
                  <a:pt x="695722" y="4076153"/>
                  <a:pt x="677770" y="4005881"/>
                  <a:pt x="656132" y="3936598"/>
                </a:cubicBezTo>
                <a:cubicBezTo>
                  <a:pt x="647770" y="3910299"/>
                  <a:pt x="637854" y="3889685"/>
                  <a:pt x="639541" y="3861571"/>
                </a:cubicBezTo>
                <a:cubicBezTo>
                  <a:pt x="642114" y="3818730"/>
                  <a:pt x="611478" y="3765030"/>
                  <a:pt x="602330" y="3722696"/>
                </a:cubicBezTo>
                <a:cubicBezTo>
                  <a:pt x="597223" y="3700354"/>
                  <a:pt x="592345" y="3642824"/>
                  <a:pt x="568861" y="3628920"/>
                </a:cubicBezTo>
                <a:cubicBezTo>
                  <a:pt x="554316" y="3620523"/>
                  <a:pt x="551207" y="3600721"/>
                  <a:pt x="546624" y="3585263"/>
                </a:cubicBezTo>
                <a:cubicBezTo>
                  <a:pt x="523004" y="3502022"/>
                  <a:pt x="506537" y="3415985"/>
                  <a:pt x="488240" y="3331316"/>
                </a:cubicBezTo>
                <a:cubicBezTo>
                  <a:pt x="448215" y="3147530"/>
                  <a:pt x="409310" y="2963007"/>
                  <a:pt x="372154" y="2778454"/>
                </a:cubicBezTo>
                <a:cubicBezTo>
                  <a:pt x="364512" y="2740108"/>
                  <a:pt x="360419" y="2698613"/>
                  <a:pt x="346224" y="2662022"/>
                </a:cubicBezTo>
                <a:cubicBezTo>
                  <a:pt x="331400" y="2624722"/>
                  <a:pt x="306495" y="2679254"/>
                  <a:pt x="308648" y="2697117"/>
                </a:cubicBezTo>
                <a:cubicBezTo>
                  <a:pt x="312424" y="2725962"/>
                  <a:pt x="321527" y="2753380"/>
                  <a:pt x="323776" y="2783074"/>
                </a:cubicBezTo>
                <a:cubicBezTo>
                  <a:pt x="325387" y="2805473"/>
                  <a:pt x="333895" y="2815926"/>
                  <a:pt x="342961" y="2835013"/>
                </a:cubicBezTo>
                <a:cubicBezTo>
                  <a:pt x="347015" y="2843586"/>
                  <a:pt x="344040" y="2868533"/>
                  <a:pt x="345556" y="2879103"/>
                </a:cubicBezTo>
                <a:cubicBezTo>
                  <a:pt x="363519" y="3005134"/>
                  <a:pt x="386216" y="3137360"/>
                  <a:pt x="424062" y="3258941"/>
                </a:cubicBezTo>
                <a:cubicBezTo>
                  <a:pt x="448744" y="3337948"/>
                  <a:pt x="450355" y="3427526"/>
                  <a:pt x="467362" y="3509026"/>
                </a:cubicBezTo>
                <a:cubicBezTo>
                  <a:pt x="488601" y="3609591"/>
                  <a:pt x="510469" y="3710868"/>
                  <a:pt x="539490" y="3809346"/>
                </a:cubicBezTo>
                <a:cubicBezTo>
                  <a:pt x="543552" y="3824503"/>
                  <a:pt x="547950" y="3847474"/>
                  <a:pt x="560176" y="3858687"/>
                </a:cubicBezTo>
                <a:cubicBezTo>
                  <a:pt x="579101" y="3876886"/>
                  <a:pt x="552348" y="3870443"/>
                  <a:pt x="553140" y="3893063"/>
                </a:cubicBezTo>
                <a:cubicBezTo>
                  <a:pt x="556351" y="3973872"/>
                  <a:pt x="583250" y="4056235"/>
                  <a:pt x="601950" y="4134210"/>
                </a:cubicBezTo>
                <a:cubicBezTo>
                  <a:pt x="701944" y="4550002"/>
                  <a:pt x="796504" y="4966811"/>
                  <a:pt x="913705" y="5377993"/>
                </a:cubicBezTo>
                <a:cubicBezTo>
                  <a:pt x="962784" y="5549691"/>
                  <a:pt x="1009818" y="5721940"/>
                  <a:pt x="1055210" y="5894626"/>
                </a:cubicBezTo>
                <a:lnTo>
                  <a:pt x="1061212" y="5915023"/>
                </a:lnTo>
                <a:lnTo>
                  <a:pt x="1033778" y="5915023"/>
                </a:lnTo>
                <a:lnTo>
                  <a:pt x="984726" y="5740134"/>
                </a:lnTo>
                <a:cubicBezTo>
                  <a:pt x="967018" y="5678964"/>
                  <a:pt x="948606" y="5618035"/>
                  <a:pt x="928864" y="5557465"/>
                </a:cubicBezTo>
                <a:cubicBezTo>
                  <a:pt x="908682" y="5495255"/>
                  <a:pt x="885633" y="5433814"/>
                  <a:pt x="868210" y="5370427"/>
                </a:cubicBezTo>
                <a:cubicBezTo>
                  <a:pt x="823980" y="5211916"/>
                  <a:pt x="783139" y="5052940"/>
                  <a:pt x="741777" y="4893661"/>
                </a:cubicBezTo>
                <a:cubicBezTo>
                  <a:pt x="676758" y="4642809"/>
                  <a:pt x="612555" y="4391738"/>
                  <a:pt x="548766" y="4140556"/>
                </a:cubicBezTo>
                <a:cubicBezTo>
                  <a:pt x="517912" y="4018858"/>
                  <a:pt x="487470" y="3897050"/>
                  <a:pt x="454978" y="3775790"/>
                </a:cubicBezTo>
                <a:cubicBezTo>
                  <a:pt x="446307" y="3743425"/>
                  <a:pt x="437524" y="3710652"/>
                  <a:pt x="427623" y="3678618"/>
                </a:cubicBezTo>
                <a:cubicBezTo>
                  <a:pt x="426307" y="3673704"/>
                  <a:pt x="421075" y="3662373"/>
                  <a:pt x="420352" y="3674421"/>
                </a:cubicBezTo>
                <a:cubicBezTo>
                  <a:pt x="416296" y="3733026"/>
                  <a:pt x="439134" y="3800232"/>
                  <a:pt x="451194" y="3856714"/>
                </a:cubicBezTo>
                <a:cubicBezTo>
                  <a:pt x="475456" y="3971838"/>
                  <a:pt x="501465" y="4086930"/>
                  <a:pt x="526137" y="4201943"/>
                </a:cubicBezTo>
                <a:cubicBezTo>
                  <a:pt x="548224" y="4304038"/>
                  <a:pt x="570420" y="4406540"/>
                  <a:pt x="595375" y="4507866"/>
                </a:cubicBezTo>
                <a:cubicBezTo>
                  <a:pt x="642241" y="4700795"/>
                  <a:pt x="691044" y="4892765"/>
                  <a:pt x="739958" y="5085144"/>
                </a:cubicBezTo>
                <a:cubicBezTo>
                  <a:pt x="768176" y="5197012"/>
                  <a:pt x="806314" y="5311490"/>
                  <a:pt x="823364" y="5425911"/>
                </a:cubicBezTo>
                <a:cubicBezTo>
                  <a:pt x="830111" y="5472400"/>
                  <a:pt x="855484" y="5513021"/>
                  <a:pt x="865730" y="5559452"/>
                </a:cubicBezTo>
                <a:cubicBezTo>
                  <a:pt x="866937" y="5563959"/>
                  <a:pt x="874433" y="5618151"/>
                  <a:pt x="869378" y="5617311"/>
                </a:cubicBezTo>
                <a:cubicBezTo>
                  <a:pt x="860308" y="5616229"/>
                  <a:pt x="851015" y="5589739"/>
                  <a:pt x="848029" y="5583514"/>
                </a:cubicBezTo>
                <a:cubicBezTo>
                  <a:pt x="831236" y="5545424"/>
                  <a:pt x="824889" y="5492241"/>
                  <a:pt x="800971" y="5458693"/>
                </a:cubicBezTo>
                <a:cubicBezTo>
                  <a:pt x="796867" y="5453207"/>
                  <a:pt x="788534" y="5520423"/>
                  <a:pt x="776659" y="5505604"/>
                </a:cubicBezTo>
                <a:cubicBezTo>
                  <a:pt x="757534" y="5481748"/>
                  <a:pt x="760966" y="5429018"/>
                  <a:pt x="765852" y="5401364"/>
                </a:cubicBezTo>
                <a:cubicBezTo>
                  <a:pt x="770708" y="5371961"/>
                  <a:pt x="785377" y="5302170"/>
                  <a:pt x="752922" y="5281011"/>
                </a:cubicBezTo>
                <a:cubicBezTo>
                  <a:pt x="745430" y="5275992"/>
                  <a:pt x="736537" y="5285402"/>
                  <a:pt x="731224" y="5275409"/>
                </a:cubicBezTo>
                <a:cubicBezTo>
                  <a:pt x="721229" y="5256133"/>
                  <a:pt x="721388" y="5228868"/>
                  <a:pt x="717948" y="5207835"/>
                </a:cubicBezTo>
                <a:cubicBezTo>
                  <a:pt x="706830" y="5140124"/>
                  <a:pt x="699641" y="5067409"/>
                  <a:pt x="673256" y="5003350"/>
                </a:cubicBezTo>
                <a:cubicBezTo>
                  <a:pt x="645033" y="4934072"/>
                  <a:pt x="626722" y="4860825"/>
                  <a:pt x="607294" y="4788315"/>
                </a:cubicBezTo>
                <a:cubicBezTo>
                  <a:pt x="575791" y="4670741"/>
                  <a:pt x="546856" y="4552920"/>
                  <a:pt x="513003" y="4436415"/>
                </a:cubicBezTo>
                <a:cubicBezTo>
                  <a:pt x="492894" y="4366283"/>
                  <a:pt x="460985" y="4297994"/>
                  <a:pt x="447541" y="4226514"/>
                </a:cubicBezTo>
                <a:cubicBezTo>
                  <a:pt x="409819" y="4026746"/>
                  <a:pt x="380201" y="3819536"/>
                  <a:pt x="318502" y="3625313"/>
                </a:cubicBezTo>
                <a:cubicBezTo>
                  <a:pt x="316086" y="3616300"/>
                  <a:pt x="310349" y="3593249"/>
                  <a:pt x="296121" y="3597501"/>
                </a:cubicBezTo>
                <a:cubicBezTo>
                  <a:pt x="276267" y="3603700"/>
                  <a:pt x="295645" y="3679296"/>
                  <a:pt x="297709" y="3691915"/>
                </a:cubicBezTo>
                <a:cubicBezTo>
                  <a:pt x="305774" y="3743322"/>
                  <a:pt x="316708" y="3793958"/>
                  <a:pt x="326823" y="3844815"/>
                </a:cubicBezTo>
                <a:cubicBezTo>
                  <a:pt x="330424" y="3863169"/>
                  <a:pt x="339798" y="3888319"/>
                  <a:pt x="336624" y="3907610"/>
                </a:cubicBezTo>
                <a:cubicBezTo>
                  <a:pt x="335403" y="3914524"/>
                  <a:pt x="324120" y="3892081"/>
                  <a:pt x="323381" y="3890963"/>
                </a:cubicBezTo>
                <a:cubicBezTo>
                  <a:pt x="309465" y="3858688"/>
                  <a:pt x="299126" y="3825015"/>
                  <a:pt x="287665" y="3792080"/>
                </a:cubicBezTo>
                <a:cubicBezTo>
                  <a:pt x="254876" y="3695927"/>
                  <a:pt x="238561" y="3600629"/>
                  <a:pt x="217243" y="3501404"/>
                </a:cubicBezTo>
                <a:cubicBezTo>
                  <a:pt x="172681" y="3292490"/>
                  <a:pt x="143496" y="3080335"/>
                  <a:pt x="107755" y="2869936"/>
                </a:cubicBezTo>
                <a:cubicBezTo>
                  <a:pt x="99060" y="2817820"/>
                  <a:pt x="101266" y="2765419"/>
                  <a:pt x="94019" y="2713794"/>
                </a:cubicBezTo>
                <a:cubicBezTo>
                  <a:pt x="91317" y="2693881"/>
                  <a:pt x="94849" y="2677567"/>
                  <a:pt x="96683" y="2658196"/>
                </a:cubicBezTo>
                <a:cubicBezTo>
                  <a:pt x="99058" y="2634287"/>
                  <a:pt x="96897" y="2609839"/>
                  <a:pt x="94439" y="2585912"/>
                </a:cubicBezTo>
                <a:cubicBezTo>
                  <a:pt x="85287" y="2494401"/>
                  <a:pt x="72637" y="2402950"/>
                  <a:pt x="63375" y="2311030"/>
                </a:cubicBezTo>
                <a:cubicBezTo>
                  <a:pt x="47223" y="2145878"/>
                  <a:pt x="12687" y="1982574"/>
                  <a:pt x="1261" y="1817033"/>
                </a:cubicBezTo>
                <a:cubicBezTo>
                  <a:pt x="-987" y="1787339"/>
                  <a:pt x="3486" y="1759795"/>
                  <a:pt x="3617" y="1730782"/>
                </a:cubicBezTo>
                <a:cubicBezTo>
                  <a:pt x="3801" y="1680677"/>
                  <a:pt x="-2896" y="1631101"/>
                  <a:pt x="1496" y="1580308"/>
                </a:cubicBezTo>
                <a:cubicBezTo>
                  <a:pt x="2249" y="1570009"/>
                  <a:pt x="13001" y="1469214"/>
                  <a:pt x="41160" y="1485817"/>
                </a:cubicBezTo>
                <a:cubicBezTo>
                  <a:pt x="51139" y="1491927"/>
                  <a:pt x="31215" y="1530635"/>
                  <a:pt x="36661" y="1560789"/>
                </a:cubicBezTo>
                <a:cubicBezTo>
                  <a:pt x="39164" y="1575046"/>
                  <a:pt x="61187" y="1624468"/>
                  <a:pt x="71716" y="1632623"/>
                </a:cubicBezTo>
                <a:cubicBezTo>
                  <a:pt x="80055" y="1639172"/>
                  <a:pt x="77119" y="1605271"/>
                  <a:pt x="82693" y="1606411"/>
                </a:cubicBezTo>
                <a:cubicBezTo>
                  <a:pt x="92503" y="1608612"/>
                  <a:pt x="97385" y="1531784"/>
                  <a:pt x="102321" y="1525630"/>
                </a:cubicBezTo>
                <a:cubicBezTo>
                  <a:pt x="110997" y="1515404"/>
                  <a:pt x="113680" y="1497560"/>
                  <a:pt x="113284" y="1486251"/>
                </a:cubicBezTo>
                <a:cubicBezTo>
                  <a:pt x="110025" y="1433119"/>
                  <a:pt x="126355" y="1382638"/>
                  <a:pt x="133915" y="1330559"/>
                </a:cubicBezTo>
                <a:cubicBezTo>
                  <a:pt x="140364" y="1285801"/>
                  <a:pt x="161349" y="1242858"/>
                  <a:pt x="170174" y="1198781"/>
                </a:cubicBezTo>
                <a:cubicBezTo>
                  <a:pt x="179382" y="1152846"/>
                  <a:pt x="194336" y="1093954"/>
                  <a:pt x="192422" y="1047486"/>
                </a:cubicBezTo>
                <a:cubicBezTo>
                  <a:pt x="190869" y="1003995"/>
                  <a:pt x="161419" y="959637"/>
                  <a:pt x="169536" y="916189"/>
                </a:cubicBezTo>
                <a:cubicBezTo>
                  <a:pt x="175370" y="883891"/>
                  <a:pt x="197761" y="851107"/>
                  <a:pt x="226657" y="844243"/>
                </a:cubicBezTo>
                <a:cubicBezTo>
                  <a:pt x="258310" y="836201"/>
                  <a:pt x="270773" y="885989"/>
                  <a:pt x="275610" y="910599"/>
                </a:cubicBezTo>
                <a:cubicBezTo>
                  <a:pt x="277536" y="921060"/>
                  <a:pt x="272017" y="966006"/>
                  <a:pt x="280358" y="997141"/>
                </a:cubicBezTo>
                <a:cubicBezTo>
                  <a:pt x="288921" y="1029095"/>
                  <a:pt x="311235" y="1046826"/>
                  <a:pt x="322775" y="1011241"/>
                </a:cubicBezTo>
                <a:cubicBezTo>
                  <a:pt x="329715" y="989623"/>
                  <a:pt x="334253" y="922987"/>
                  <a:pt x="318523" y="905247"/>
                </a:cubicBezTo>
                <a:cubicBezTo>
                  <a:pt x="306569" y="891765"/>
                  <a:pt x="293274" y="878203"/>
                  <a:pt x="283149" y="863353"/>
                </a:cubicBezTo>
                <a:cubicBezTo>
                  <a:pt x="270697" y="844737"/>
                  <a:pt x="275515" y="831591"/>
                  <a:pt x="272186" y="810968"/>
                </a:cubicBezTo>
                <a:cubicBezTo>
                  <a:pt x="264918" y="764179"/>
                  <a:pt x="288264" y="708747"/>
                  <a:pt x="320715" y="705321"/>
                </a:cubicBezTo>
                <a:cubicBezTo>
                  <a:pt x="372179" y="700751"/>
                  <a:pt x="375998" y="695337"/>
                  <a:pt x="406649" y="762207"/>
                </a:cubicBezTo>
                <a:cubicBezTo>
                  <a:pt x="418399" y="788037"/>
                  <a:pt x="393185" y="811917"/>
                  <a:pt x="388301" y="864157"/>
                </a:cubicBezTo>
                <a:cubicBezTo>
                  <a:pt x="387440" y="874048"/>
                  <a:pt x="405736" y="958717"/>
                  <a:pt x="432299" y="941500"/>
                </a:cubicBezTo>
                <a:cubicBezTo>
                  <a:pt x="460387" y="923435"/>
                  <a:pt x="458686" y="871202"/>
                  <a:pt x="459635" y="841971"/>
                </a:cubicBezTo>
                <a:cubicBezTo>
                  <a:pt x="461510" y="788339"/>
                  <a:pt x="432083" y="739146"/>
                  <a:pt x="430161" y="686092"/>
                </a:cubicBezTo>
                <a:cubicBezTo>
                  <a:pt x="428388" y="641782"/>
                  <a:pt x="426014" y="598512"/>
                  <a:pt x="420743" y="554260"/>
                </a:cubicBezTo>
                <a:cubicBezTo>
                  <a:pt x="415362" y="509600"/>
                  <a:pt x="411465" y="449173"/>
                  <a:pt x="429661" y="405659"/>
                </a:cubicBezTo>
                <a:cubicBezTo>
                  <a:pt x="443609" y="372504"/>
                  <a:pt x="445932" y="327096"/>
                  <a:pt x="444935" y="292238"/>
                </a:cubicBezTo>
                <a:cubicBezTo>
                  <a:pt x="441485" y="197442"/>
                  <a:pt x="397507" y="108680"/>
                  <a:pt x="396849" y="14455"/>
                </a:cubicBezTo>
                <a:cubicBezTo>
                  <a:pt x="396849" y="14455"/>
                  <a:pt x="395940" y="9731"/>
                  <a:pt x="395674" y="2977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" contrast="2000"/>
                    </a14:imgEffect>
                    <a14:imgEffect>
                      <a14:saturation sat="1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019" r="18574"/>
          <a:stretch>
            <a:fillRect/>
          </a:stretch>
        </p:blipFill>
        <p:spPr>
          <a:xfrm>
            <a:off x="6771640" y="1337945"/>
            <a:ext cx="4939030" cy="4265295"/>
          </a:xfrm>
          <a:prstGeom prst="rect">
            <a:avLst/>
          </a:prstGeom>
          <a:effectLst>
            <a:outerShdw blurRad="127000" dist="127000" dir="5400000" algn="t" rotWithShape="0">
              <a:schemeClr val="bg2">
                <a:lumMod val="75000"/>
                <a:alpha val="40000"/>
              </a:schemeClr>
            </a:outerShdw>
          </a:effectLst>
        </p:spPr>
      </p:pic>
      <p:sp>
        <p:nvSpPr>
          <p:cNvPr id="14" name="日期占位符 3"/>
          <p:cNvSpPr>
            <a:spLocks noGrp="1"/>
          </p:cNvSpPr>
          <p:nvPr>
            <p:ph type="dt" sz="half" idx="16385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15" name="页脚占位符 4"/>
          <p:cNvSpPr>
            <a:spLocks noGrp="1"/>
          </p:cNvSpPr>
          <p:nvPr>
            <p:ph type="ftr" sz="quarter" idx="16386"/>
            <p:custDataLst>
              <p:tags r:id="rId11"/>
            </p:custDataLst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16" name="灯片编号占位符 5"/>
          <p:cNvSpPr>
            <a:spLocks noGrp="1"/>
          </p:cNvSpPr>
          <p:nvPr>
            <p:ph type="sldNum" sz="quarter" idx="16387"/>
            <p:custDataLst>
              <p:tags r:id="rId12"/>
            </p:custDataLst>
          </p:nvPr>
        </p:nvSpPr>
        <p:spPr>
          <a:xfrm>
            <a:off x="8610600" y="6356350"/>
            <a:ext cx="2743200" cy="365125"/>
          </a:xfrm>
        </p:spPr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9" name="Text Placeholder 18"/>
          <p:cNvSpPr>
            <a:spLocks noGrp="1"/>
          </p:cNvSpPr>
          <p:nvPr>
            <p:ph type="body" idx="16389" hasCustomPrompt="1"/>
            <p:custDataLst>
              <p:tags r:id="rId13"/>
            </p:custDataLst>
          </p:nvPr>
        </p:nvSpPr>
        <p:spPr>
          <a:xfrm>
            <a:off x="1016000" y="1651000"/>
            <a:ext cx="6097058" cy="457200"/>
          </a:xfrm>
          <a:noFill/>
        </p:spPr>
        <p:txBody>
          <a:bodyPr vert="horz"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rgbClr val="111111"/>
                </a:solidFill>
              </a:defRPr>
            </a:lvl1pPr>
          </a:lstStyle>
          <a:p>
            <a:pPr lvl="0"/>
            <a:r>
              <a:rPr lang="zh-CN" altLang="en-US" smtClean="0"/>
              <a:t>20XX YEAR</a:t>
            </a:r>
            <a:endParaRPr lang="zh-CN" altLang="en-US" smtClean="0"/>
          </a:p>
        </p:txBody>
      </p:sp>
      <p:sp>
        <p:nvSpPr>
          <p:cNvPr id="6" name="标题 1"/>
          <p:cNvSpPr>
            <a:spLocks noGrp="1"/>
          </p:cNvSpPr>
          <p:nvPr>
            <p:ph type="ctrTitle" idx="16388" hasCustomPrompt="1"/>
            <p:custDataLst>
              <p:tags r:id="rId14"/>
            </p:custDataLst>
          </p:nvPr>
        </p:nvSpPr>
        <p:spPr>
          <a:xfrm>
            <a:off x="1016000" y="2159000"/>
            <a:ext cx="6352646" cy="2540000"/>
          </a:xfrm>
        </p:spPr>
        <p:txBody>
          <a:bodyPr vert="horz" wrap="square"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6000" b="0" spc="0">
                <a:solidFill>
                  <a:srgbClr val="111111"/>
                </a:solidFill>
              </a:defRPr>
            </a:lvl1pPr>
          </a:lstStyle>
          <a:p>
            <a:r>
              <a:rPr lang="zh-CN" altLang="en-US" dirty="0"/>
              <a:t>单击此处
添加文档标题</a:t>
            </a:r>
            <a:endParaRPr lang="zh-CN" altLang="en-US" dirty="0"/>
          </a:p>
        </p:txBody>
      </p:sp>
      <p:sp>
        <p:nvSpPr>
          <p:cNvPr id="24" name="署名占位符 10"/>
          <p:cNvSpPr>
            <a:spLocks noGrp="1"/>
          </p:cNvSpPr>
          <p:nvPr>
            <p:ph type="body" sz="quarter" idx="16390" hasCustomPrompt="1"/>
            <p:custDataLst>
              <p:tags r:id="rId15"/>
            </p:custDataLst>
          </p:nvPr>
        </p:nvSpPr>
        <p:spPr>
          <a:xfrm>
            <a:off x="1016000" y="4749800"/>
            <a:ext cx="2540882" cy="533400"/>
          </a:xfrm>
          <a:prstGeom prst="plaque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wrap="square" lIns="0" tIns="0" rIns="0" bIns="0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spc="0">
                <a:solidFill>
                  <a:srgbClr val="333333">
                    <a:alpha val="70000"/>
                  </a:srgbClr>
                </a:solidFill>
              </a:defRPr>
            </a:lvl1pPr>
          </a:lstStyle>
          <a:p>
            <a:pPr lvl="0"/>
            <a:r>
              <a:rPr lang="zh-CN" altLang="en-US" dirty="0"/>
              <a:t>BY WPS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章节页_1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 userDrawn="1">
            <p:custDataLst>
              <p:tags r:id="rId3"/>
            </p:custDataLst>
          </p:nvPr>
        </p:nvSpPr>
        <p:spPr>
          <a:xfrm>
            <a:off x="0" y="5499100"/>
            <a:ext cx="12192000" cy="13589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缺角矩形 9"/>
          <p:cNvSpPr/>
          <p:nvPr userDrawn="1">
            <p:custDataLst>
              <p:tags r:id="rId4"/>
            </p:custDataLst>
          </p:nvPr>
        </p:nvSpPr>
        <p:spPr>
          <a:xfrm>
            <a:off x="329026" y="323850"/>
            <a:ext cx="11533948" cy="6210300"/>
          </a:xfrm>
          <a:prstGeom prst="plaque">
            <a:avLst>
              <a:gd name="adj" fmla="val 4866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" name="缺角矩形 10"/>
          <p:cNvSpPr/>
          <p:nvPr userDrawn="1">
            <p:custDataLst>
              <p:tags r:id="rId5"/>
            </p:custDataLst>
          </p:nvPr>
        </p:nvSpPr>
        <p:spPr>
          <a:xfrm>
            <a:off x="480000" y="471488"/>
            <a:ext cx="11232000" cy="5915025"/>
          </a:xfrm>
          <a:prstGeom prst="plaque">
            <a:avLst>
              <a:gd name="adj" fmla="val 4866"/>
            </a:avLst>
          </a:prstGeom>
          <a:noFill/>
          <a:ln>
            <a:solidFill>
              <a:schemeClr val="accent1">
                <a:lumMod val="40000"/>
                <a:lumOff val="60000"/>
                <a:alpha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任意多边形: 形状 12"/>
          <p:cNvSpPr/>
          <p:nvPr userDrawn="1">
            <p:custDataLst>
              <p:tags r:id="rId6"/>
            </p:custDataLst>
          </p:nvPr>
        </p:nvSpPr>
        <p:spPr>
          <a:xfrm flipH="1">
            <a:off x="483773" y="481012"/>
            <a:ext cx="4419601" cy="5915024"/>
          </a:xfrm>
          <a:custGeom>
            <a:avLst/>
            <a:gdLst>
              <a:gd name="connsiteX0" fmla="*/ 1192140 w 4419601"/>
              <a:gd name="connsiteY0" fmla="*/ 5692845 h 5915024"/>
              <a:gd name="connsiteX1" fmla="*/ 1223322 w 4419601"/>
              <a:gd name="connsiteY1" fmla="*/ 5724006 h 5915024"/>
              <a:gd name="connsiteX2" fmla="*/ 1212080 w 4419601"/>
              <a:gd name="connsiteY2" fmla="*/ 5759071 h 5915024"/>
              <a:gd name="connsiteX3" fmla="*/ 1192140 w 4419601"/>
              <a:gd name="connsiteY3" fmla="*/ 5692845 h 5915024"/>
              <a:gd name="connsiteX4" fmla="*/ 875298 w 4419601"/>
              <a:gd name="connsiteY4" fmla="*/ 5632848 h 5915024"/>
              <a:gd name="connsiteX5" fmla="*/ 883757 w 4419601"/>
              <a:gd name="connsiteY5" fmla="*/ 5670976 h 5915024"/>
              <a:gd name="connsiteX6" fmla="*/ 890818 w 4419601"/>
              <a:gd name="connsiteY6" fmla="*/ 5680940 h 5915024"/>
              <a:gd name="connsiteX7" fmla="*/ 875298 w 4419601"/>
              <a:gd name="connsiteY7" fmla="*/ 5632848 h 5915024"/>
              <a:gd name="connsiteX8" fmla="*/ 1177706 w 4419601"/>
              <a:gd name="connsiteY8" fmla="*/ 5596453 h 5915024"/>
              <a:gd name="connsiteX9" fmla="*/ 1190486 w 4419601"/>
              <a:gd name="connsiteY9" fmla="*/ 5612937 h 5915024"/>
              <a:gd name="connsiteX10" fmla="*/ 1175902 w 4419601"/>
              <a:gd name="connsiteY10" fmla="*/ 5638799 h 5915024"/>
              <a:gd name="connsiteX11" fmla="*/ 1177706 w 4419601"/>
              <a:gd name="connsiteY11" fmla="*/ 5596453 h 5915024"/>
              <a:gd name="connsiteX12" fmla="*/ 786847 w 4419601"/>
              <a:gd name="connsiteY12" fmla="*/ 5524997 h 5915024"/>
              <a:gd name="connsiteX13" fmla="*/ 777870 w 4419601"/>
              <a:gd name="connsiteY13" fmla="*/ 5534696 h 5915024"/>
              <a:gd name="connsiteX14" fmla="*/ 798665 w 4419601"/>
              <a:gd name="connsiteY14" fmla="*/ 5584448 h 5915024"/>
              <a:gd name="connsiteX15" fmla="*/ 794478 w 4419601"/>
              <a:gd name="connsiteY15" fmla="*/ 5525738 h 5915024"/>
              <a:gd name="connsiteX16" fmla="*/ 786847 w 4419601"/>
              <a:gd name="connsiteY16" fmla="*/ 5524997 h 5915024"/>
              <a:gd name="connsiteX17" fmla="*/ 1070052 w 4419601"/>
              <a:gd name="connsiteY17" fmla="*/ 5232699 h 5915024"/>
              <a:gd name="connsiteX18" fmla="*/ 1079506 w 4419601"/>
              <a:gd name="connsiteY18" fmla="*/ 5241360 h 5915024"/>
              <a:gd name="connsiteX19" fmla="*/ 1099284 w 4419601"/>
              <a:gd name="connsiteY19" fmla="*/ 5285677 h 5915024"/>
              <a:gd name="connsiteX20" fmla="*/ 1107740 w 4419601"/>
              <a:gd name="connsiteY20" fmla="*/ 5341809 h 5915024"/>
              <a:gd name="connsiteX21" fmla="*/ 1124700 w 4419601"/>
              <a:gd name="connsiteY21" fmla="*/ 5383804 h 5915024"/>
              <a:gd name="connsiteX22" fmla="*/ 1129384 w 4419601"/>
              <a:gd name="connsiteY22" fmla="*/ 5417676 h 5915024"/>
              <a:gd name="connsiteX23" fmla="*/ 1162936 w 4419601"/>
              <a:gd name="connsiteY23" fmla="*/ 5510112 h 5915024"/>
              <a:gd name="connsiteX24" fmla="*/ 1171996 w 4419601"/>
              <a:gd name="connsiteY24" fmla="*/ 5571789 h 5915024"/>
              <a:gd name="connsiteX25" fmla="*/ 1171478 w 4419601"/>
              <a:gd name="connsiteY25" fmla="*/ 5571489 h 5915024"/>
              <a:gd name="connsiteX26" fmla="*/ 1151432 w 4419601"/>
              <a:gd name="connsiteY26" fmla="*/ 5578616 h 5915024"/>
              <a:gd name="connsiteX27" fmla="*/ 1102096 w 4419601"/>
              <a:gd name="connsiteY27" fmla="*/ 5397766 h 5915024"/>
              <a:gd name="connsiteX28" fmla="*/ 1072370 w 4419601"/>
              <a:gd name="connsiteY28" fmla="*/ 5281913 h 5915024"/>
              <a:gd name="connsiteX29" fmla="*/ 1065580 w 4419601"/>
              <a:gd name="connsiteY29" fmla="*/ 5245094 h 5915024"/>
              <a:gd name="connsiteX30" fmla="*/ 1070052 w 4419601"/>
              <a:gd name="connsiteY30" fmla="*/ 5232699 h 5915024"/>
              <a:gd name="connsiteX31" fmla="*/ 612273 w 4419601"/>
              <a:gd name="connsiteY31" fmla="*/ 5147968 h 5915024"/>
              <a:gd name="connsiteX32" fmla="*/ 597412 w 4419601"/>
              <a:gd name="connsiteY32" fmla="*/ 5161102 h 5915024"/>
              <a:gd name="connsiteX33" fmla="*/ 620327 w 4419601"/>
              <a:gd name="connsiteY33" fmla="*/ 5177792 h 5915024"/>
              <a:gd name="connsiteX34" fmla="*/ 612273 w 4419601"/>
              <a:gd name="connsiteY34" fmla="*/ 5147968 h 5915024"/>
              <a:gd name="connsiteX35" fmla="*/ 574376 w 4419601"/>
              <a:gd name="connsiteY35" fmla="*/ 5006588 h 5915024"/>
              <a:gd name="connsiteX36" fmla="*/ 573092 w 4419601"/>
              <a:gd name="connsiteY36" fmla="*/ 5017896 h 5915024"/>
              <a:gd name="connsiteX37" fmla="*/ 579771 w 4419601"/>
              <a:gd name="connsiteY37" fmla="*/ 5029716 h 5915024"/>
              <a:gd name="connsiteX38" fmla="*/ 574376 w 4419601"/>
              <a:gd name="connsiteY38" fmla="*/ 5006588 h 5915024"/>
              <a:gd name="connsiteX39" fmla="*/ 573964 w 4419601"/>
              <a:gd name="connsiteY39" fmla="*/ 4944881 h 5915024"/>
              <a:gd name="connsiteX40" fmla="*/ 550130 w 4419601"/>
              <a:gd name="connsiteY40" fmla="*/ 4961700 h 5915024"/>
              <a:gd name="connsiteX41" fmla="*/ 581345 w 4419601"/>
              <a:gd name="connsiteY41" fmla="*/ 4952019 h 5915024"/>
              <a:gd name="connsiteX42" fmla="*/ 573964 w 4419601"/>
              <a:gd name="connsiteY42" fmla="*/ 4944881 h 5915024"/>
              <a:gd name="connsiteX43" fmla="*/ 542704 w 4419601"/>
              <a:gd name="connsiteY43" fmla="*/ 4874999 h 5915024"/>
              <a:gd name="connsiteX44" fmla="*/ 533306 w 4419601"/>
              <a:gd name="connsiteY44" fmla="*/ 4897273 h 5915024"/>
              <a:gd name="connsiteX45" fmla="*/ 551765 w 4419601"/>
              <a:gd name="connsiteY45" fmla="*/ 4912086 h 5915024"/>
              <a:gd name="connsiteX46" fmla="*/ 551656 w 4419601"/>
              <a:gd name="connsiteY46" fmla="*/ 4911676 h 5915024"/>
              <a:gd name="connsiteX47" fmla="*/ 542704 w 4419601"/>
              <a:gd name="connsiteY47" fmla="*/ 4874999 h 5915024"/>
              <a:gd name="connsiteX48" fmla="*/ 498062 w 4419601"/>
              <a:gd name="connsiteY48" fmla="*/ 4759190 h 5915024"/>
              <a:gd name="connsiteX49" fmla="*/ 497201 w 4419601"/>
              <a:gd name="connsiteY49" fmla="*/ 4769079 h 5915024"/>
              <a:gd name="connsiteX50" fmla="*/ 508658 w 4419601"/>
              <a:gd name="connsiteY50" fmla="*/ 4777426 h 5915024"/>
              <a:gd name="connsiteX51" fmla="*/ 498062 w 4419601"/>
              <a:gd name="connsiteY51" fmla="*/ 4759190 h 5915024"/>
              <a:gd name="connsiteX52" fmla="*/ 427481 w 4419601"/>
              <a:gd name="connsiteY52" fmla="*/ 4495780 h 5915024"/>
              <a:gd name="connsiteX53" fmla="*/ 427914 w 4419601"/>
              <a:gd name="connsiteY53" fmla="*/ 4515420 h 5915024"/>
              <a:gd name="connsiteX54" fmla="*/ 437552 w 4419601"/>
              <a:gd name="connsiteY54" fmla="*/ 4531718 h 5915024"/>
              <a:gd name="connsiteX55" fmla="*/ 427481 w 4419601"/>
              <a:gd name="connsiteY55" fmla="*/ 4495780 h 5915024"/>
              <a:gd name="connsiteX56" fmla="*/ 317913 w 4419601"/>
              <a:gd name="connsiteY56" fmla="*/ 1810780 h 5915024"/>
              <a:gd name="connsiteX57" fmla="*/ 346423 w 4419601"/>
              <a:gd name="connsiteY57" fmla="*/ 1890956 h 5915024"/>
              <a:gd name="connsiteX58" fmla="*/ 487132 w 4419601"/>
              <a:gd name="connsiteY58" fmla="*/ 2611093 h 5915024"/>
              <a:gd name="connsiteX59" fmla="*/ 595633 w 4419601"/>
              <a:gd name="connsiteY59" fmla="*/ 3171696 h 5915024"/>
              <a:gd name="connsiteX60" fmla="*/ 597783 w 4419601"/>
              <a:gd name="connsiteY60" fmla="*/ 3232152 h 5915024"/>
              <a:gd name="connsiteX61" fmla="*/ 613857 w 4419601"/>
              <a:gd name="connsiteY61" fmla="*/ 3264287 h 5915024"/>
              <a:gd name="connsiteX62" fmla="*/ 654719 w 4419601"/>
              <a:gd name="connsiteY62" fmla="*/ 3418430 h 5915024"/>
              <a:gd name="connsiteX63" fmla="*/ 684646 w 4419601"/>
              <a:gd name="connsiteY63" fmla="*/ 3564526 h 5915024"/>
              <a:gd name="connsiteX64" fmla="*/ 689728 w 4419601"/>
              <a:gd name="connsiteY64" fmla="*/ 3634293 h 5915024"/>
              <a:gd name="connsiteX65" fmla="*/ 720864 w 4419601"/>
              <a:gd name="connsiteY65" fmla="*/ 3717719 h 5915024"/>
              <a:gd name="connsiteX66" fmla="*/ 736636 w 4419601"/>
              <a:gd name="connsiteY66" fmla="*/ 3792964 h 5915024"/>
              <a:gd name="connsiteX67" fmla="*/ 783568 w 4419601"/>
              <a:gd name="connsiteY67" fmla="*/ 3995973 h 5915024"/>
              <a:gd name="connsiteX68" fmla="*/ 824965 w 4419601"/>
              <a:gd name="connsiteY68" fmla="*/ 4163583 h 5915024"/>
              <a:gd name="connsiteX69" fmla="*/ 849122 w 4419601"/>
              <a:gd name="connsiteY69" fmla="*/ 4260293 h 5915024"/>
              <a:gd name="connsiteX70" fmla="*/ 861740 w 4419601"/>
              <a:gd name="connsiteY70" fmla="*/ 4325408 h 5915024"/>
              <a:gd name="connsiteX71" fmla="*/ 886282 w 4419601"/>
              <a:gd name="connsiteY71" fmla="*/ 4402256 h 5915024"/>
              <a:gd name="connsiteX72" fmla="*/ 933027 w 4419601"/>
              <a:gd name="connsiteY72" fmla="*/ 4539015 h 5915024"/>
              <a:gd name="connsiteX73" fmla="*/ 965524 w 4419601"/>
              <a:gd name="connsiteY73" fmla="*/ 4666860 h 5915024"/>
              <a:gd name="connsiteX74" fmla="*/ 976664 w 4419601"/>
              <a:gd name="connsiteY74" fmla="*/ 4729736 h 5915024"/>
              <a:gd name="connsiteX75" fmla="*/ 1001470 w 4419601"/>
              <a:gd name="connsiteY75" fmla="*/ 4797732 h 5915024"/>
              <a:gd name="connsiteX76" fmla="*/ 1009172 w 4419601"/>
              <a:gd name="connsiteY76" fmla="*/ 4864163 h 5915024"/>
              <a:gd name="connsiteX77" fmla="*/ 998956 w 4419601"/>
              <a:gd name="connsiteY77" fmla="*/ 4886660 h 5915024"/>
              <a:gd name="connsiteX78" fmla="*/ 1007174 w 4419601"/>
              <a:gd name="connsiteY78" fmla="*/ 4928803 h 5915024"/>
              <a:gd name="connsiteX79" fmla="*/ 1026880 w 4419601"/>
              <a:gd name="connsiteY79" fmla="*/ 5005630 h 5915024"/>
              <a:gd name="connsiteX80" fmla="*/ 1047740 w 4419601"/>
              <a:gd name="connsiteY80" fmla="*/ 5108053 h 5915024"/>
              <a:gd name="connsiteX81" fmla="*/ 1046702 w 4419601"/>
              <a:gd name="connsiteY81" fmla="*/ 5107453 h 5915024"/>
              <a:gd name="connsiteX82" fmla="*/ 1017386 w 4419601"/>
              <a:gd name="connsiteY82" fmla="*/ 5083256 h 5915024"/>
              <a:gd name="connsiteX83" fmla="*/ 811223 w 4419601"/>
              <a:gd name="connsiteY83" fmla="*/ 4300745 h 5915024"/>
              <a:gd name="connsiteX84" fmla="*/ 583129 w 4419601"/>
              <a:gd name="connsiteY84" fmla="*/ 3247931 h 5915024"/>
              <a:gd name="connsiteX85" fmla="*/ 582430 w 4419601"/>
              <a:gd name="connsiteY85" fmla="*/ 3187966 h 5915024"/>
              <a:gd name="connsiteX86" fmla="*/ 571836 w 4419601"/>
              <a:gd name="connsiteY86" fmla="*/ 3169730 h 5915024"/>
              <a:gd name="connsiteX87" fmla="*/ 552305 w 4419601"/>
              <a:gd name="connsiteY87" fmla="*/ 3103394 h 5915024"/>
              <a:gd name="connsiteX88" fmla="*/ 499454 w 4419601"/>
              <a:gd name="connsiteY88" fmla="*/ 2884848 h 5915024"/>
              <a:gd name="connsiteX89" fmla="*/ 429675 w 4419601"/>
              <a:gd name="connsiteY89" fmla="*/ 2516282 h 5915024"/>
              <a:gd name="connsiteX90" fmla="*/ 358266 w 4419601"/>
              <a:gd name="connsiteY90" fmla="*/ 2154737 h 5915024"/>
              <a:gd name="connsiteX91" fmla="*/ 322981 w 4419601"/>
              <a:gd name="connsiteY91" fmla="*/ 1959145 h 5915024"/>
              <a:gd name="connsiteX92" fmla="*/ 317913 w 4419601"/>
              <a:gd name="connsiteY92" fmla="*/ 1810780 h 5915024"/>
              <a:gd name="connsiteX93" fmla="*/ 170063 w 4419601"/>
              <a:gd name="connsiteY93" fmla="*/ 1597504 h 5915024"/>
              <a:gd name="connsiteX94" fmla="*/ 173991 w 4419601"/>
              <a:gd name="connsiteY94" fmla="*/ 1603023 h 5915024"/>
              <a:gd name="connsiteX95" fmla="*/ 173172 w 4419601"/>
              <a:gd name="connsiteY95" fmla="*/ 1603243 h 5915024"/>
              <a:gd name="connsiteX96" fmla="*/ 183988 w 4419601"/>
              <a:gd name="connsiteY96" fmla="*/ 1738653 h 5915024"/>
              <a:gd name="connsiteX97" fmla="*/ 206937 w 4419601"/>
              <a:gd name="connsiteY97" fmla="*/ 1898035 h 5915024"/>
              <a:gd name="connsiteX98" fmla="*/ 227645 w 4419601"/>
              <a:gd name="connsiteY98" fmla="*/ 2034307 h 5915024"/>
              <a:gd name="connsiteX99" fmla="*/ 225118 w 4419601"/>
              <a:gd name="connsiteY99" fmla="*/ 2092064 h 5915024"/>
              <a:gd name="connsiteX100" fmla="*/ 236334 w 4419601"/>
              <a:gd name="connsiteY100" fmla="*/ 2104426 h 5915024"/>
              <a:gd name="connsiteX101" fmla="*/ 247143 w 4419601"/>
              <a:gd name="connsiteY101" fmla="*/ 2141485 h 5915024"/>
              <a:gd name="connsiteX102" fmla="*/ 307778 w 4419601"/>
              <a:gd name="connsiteY102" fmla="*/ 2449714 h 5915024"/>
              <a:gd name="connsiteX103" fmla="*/ 320909 w 4419601"/>
              <a:gd name="connsiteY103" fmla="*/ 2533131 h 5915024"/>
              <a:gd name="connsiteX104" fmla="*/ 333505 w 4419601"/>
              <a:gd name="connsiteY104" fmla="*/ 2603081 h 5915024"/>
              <a:gd name="connsiteX105" fmla="*/ 312904 w 4419601"/>
              <a:gd name="connsiteY105" fmla="*/ 2601577 h 5915024"/>
              <a:gd name="connsiteX106" fmla="*/ 288036 w 4419601"/>
              <a:gd name="connsiteY106" fmla="*/ 2572675 h 5915024"/>
              <a:gd name="connsiteX107" fmla="*/ 276049 w 4419601"/>
              <a:gd name="connsiteY107" fmla="*/ 2532857 h 5915024"/>
              <a:gd name="connsiteX108" fmla="*/ 248700 w 4419601"/>
              <a:gd name="connsiteY108" fmla="*/ 2393096 h 5915024"/>
              <a:gd name="connsiteX109" fmla="*/ 225896 w 4419601"/>
              <a:gd name="connsiteY109" fmla="*/ 2285047 h 5915024"/>
              <a:gd name="connsiteX110" fmla="*/ 223515 w 4419601"/>
              <a:gd name="connsiteY110" fmla="*/ 2235192 h 5915024"/>
              <a:gd name="connsiteX111" fmla="*/ 229611 w 4419601"/>
              <a:gd name="connsiteY111" fmla="*/ 2194041 h 5915024"/>
              <a:gd name="connsiteX112" fmla="*/ 209641 w 4419601"/>
              <a:gd name="connsiteY112" fmla="*/ 2126068 h 5915024"/>
              <a:gd name="connsiteX113" fmla="*/ 201690 w 4419601"/>
              <a:gd name="connsiteY113" fmla="*/ 2057068 h 5915024"/>
              <a:gd name="connsiteX114" fmla="*/ 169377 w 4419601"/>
              <a:gd name="connsiteY114" fmla="*/ 1879120 h 5915024"/>
              <a:gd name="connsiteX115" fmla="*/ 166926 w 4419601"/>
              <a:gd name="connsiteY115" fmla="*/ 1702831 h 5915024"/>
              <a:gd name="connsiteX116" fmla="*/ 162861 w 4419601"/>
              <a:gd name="connsiteY116" fmla="*/ 1638497 h 5915024"/>
              <a:gd name="connsiteX117" fmla="*/ 160299 w 4419601"/>
              <a:gd name="connsiteY117" fmla="*/ 1620742 h 5915024"/>
              <a:gd name="connsiteX118" fmla="*/ 164971 w 4419601"/>
              <a:gd name="connsiteY118" fmla="*/ 1601927 h 5915024"/>
              <a:gd name="connsiteX119" fmla="*/ 170063 w 4419601"/>
              <a:gd name="connsiteY119" fmla="*/ 1597504 h 5915024"/>
              <a:gd name="connsiteX120" fmla="*/ 18869 w 4419601"/>
              <a:gd name="connsiteY120" fmla="*/ 1418196 h 5915024"/>
              <a:gd name="connsiteX121" fmla="*/ 8316 w 4419601"/>
              <a:gd name="connsiteY121" fmla="*/ 1435348 h 5915024"/>
              <a:gd name="connsiteX122" fmla="*/ 38711 w 4419601"/>
              <a:gd name="connsiteY122" fmla="*/ 1425886 h 5915024"/>
              <a:gd name="connsiteX123" fmla="*/ 18869 w 4419601"/>
              <a:gd name="connsiteY123" fmla="*/ 1418196 h 5915024"/>
              <a:gd name="connsiteX124" fmla="*/ 701779 w 4419601"/>
              <a:gd name="connsiteY124" fmla="*/ 1103321 h 5915024"/>
              <a:gd name="connsiteX125" fmla="*/ 700328 w 4419601"/>
              <a:gd name="connsiteY125" fmla="*/ 1145421 h 5915024"/>
              <a:gd name="connsiteX126" fmla="*/ 707497 w 4419601"/>
              <a:gd name="connsiteY126" fmla="*/ 1155794 h 5915024"/>
              <a:gd name="connsiteX127" fmla="*/ 701779 w 4419601"/>
              <a:gd name="connsiteY127" fmla="*/ 1103321 h 5915024"/>
              <a:gd name="connsiteX128" fmla="*/ 304007 w 4419601"/>
              <a:gd name="connsiteY128" fmla="*/ 1057543 h 5915024"/>
              <a:gd name="connsiteX129" fmla="*/ 327515 w 4419601"/>
              <a:gd name="connsiteY129" fmla="*/ 1091201 h 5915024"/>
              <a:gd name="connsiteX130" fmla="*/ 311532 w 4419601"/>
              <a:gd name="connsiteY130" fmla="*/ 1113484 h 5915024"/>
              <a:gd name="connsiteX131" fmla="*/ 304007 w 4419601"/>
              <a:gd name="connsiteY131" fmla="*/ 1057543 h 5915024"/>
              <a:gd name="connsiteX132" fmla="*/ 4419601 w 4419601"/>
              <a:gd name="connsiteY132" fmla="*/ 1035737 h 5915024"/>
              <a:gd name="connsiteX133" fmla="*/ 4415611 w 4419601"/>
              <a:gd name="connsiteY133" fmla="*/ 1038071 h 5915024"/>
              <a:gd name="connsiteX134" fmla="*/ 4419247 w 4419601"/>
              <a:gd name="connsiteY134" fmla="*/ 1080057 h 5915024"/>
              <a:gd name="connsiteX135" fmla="*/ 4419601 w 4419601"/>
              <a:gd name="connsiteY135" fmla="*/ 1080890 h 5915024"/>
              <a:gd name="connsiteX136" fmla="*/ 698005 w 4419601"/>
              <a:gd name="connsiteY136" fmla="*/ 1021540 h 5915024"/>
              <a:gd name="connsiteX137" fmla="*/ 688057 w 4419601"/>
              <a:gd name="connsiteY137" fmla="*/ 1027525 h 5915024"/>
              <a:gd name="connsiteX138" fmla="*/ 706927 w 4419601"/>
              <a:gd name="connsiteY138" fmla="*/ 1066817 h 5915024"/>
              <a:gd name="connsiteX139" fmla="*/ 698005 w 4419601"/>
              <a:gd name="connsiteY139" fmla="*/ 1021540 h 5915024"/>
              <a:gd name="connsiteX140" fmla="*/ 692416 w 4419601"/>
              <a:gd name="connsiteY140" fmla="*/ 950398 h 5915024"/>
              <a:gd name="connsiteX141" fmla="*/ 691491 w 4419601"/>
              <a:gd name="connsiteY141" fmla="*/ 974795 h 5915024"/>
              <a:gd name="connsiteX142" fmla="*/ 698376 w 4419601"/>
              <a:gd name="connsiteY142" fmla="*/ 998854 h 5915024"/>
              <a:gd name="connsiteX143" fmla="*/ 692416 w 4419601"/>
              <a:gd name="connsiteY143" fmla="*/ 950398 h 5915024"/>
              <a:gd name="connsiteX144" fmla="*/ 590771 w 4419601"/>
              <a:gd name="connsiteY144" fmla="*/ 888941 h 5915024"/>
              <a:gd name="connsiteX145" fmla="*/ 586781 w 4419601"/>
              <a:gd name="connsiteY145" fmla="*/ 957626 h 5915024"/>
              <a:gd name="connsiteX146" fmla="*/ 587191 w 4419601"/>
              <a:gd name="connsiteY146" fmla="*/ 957516 h 5915024"/>
              <a:gd name="connsiteX147" fmla="*/ 594360 w 4419601"/>
              <a:gd name="connsiteY147" fmla="*/ 967890 h 5915024"/>
              <a:gd name="connsiteX148" fmla="*/ 590771 w 4419601"/>
              <a:gd name="connsiteY148" fmla="*/ 888941 h 5915024"/>
              <a:gd name="connsiteX149" fmla="*/ 200890 w 4419601"/>
              <a:gd name="connsiteY149" fmla="*/ 800109 h 5915024"/>
              <a:gd name="connsiteX150" fmla="*/ 181378 w 4419601"/>
              <a:gd name="connsiteY150" fmla="*/ 812912 h 5915024"/>
              <a:gd name="connsiteX151" fmla="*/ 210473 w 4419601"/>
              <a:gd name="connsiteY151" fmla="*/ 811702 h 5915024"/>
              <a:gd name="connsiteX152" fmla="*/ 200890 w 4419601"/>
              <a:gd name="connsiteY152" fmla="*/ 800109 h 5915024"/>
              <a:gd name="connsiteX153" fmla="*/ 760653 w 4419601"/>
              <a:gd name="connsiteY153" fmla="*/ 589713 h 5915024"/>
              <a:gd name="connsiteX154" fmla="*/ 753898 w 4419601"/>
              <a:gd name="connsiteY154" fmla="*/ 593203 h 5915024"/>
              <a:gd name="connsiteX155" fmla="*/ 753292 w 4419601"/>
              <a:gd name="connsiteY155" fmla="*/ 612246 h 5915024"/>
              <a:gd name="connsiteX156" fmla="*/ 760653 w 4419601"/>
              <a:gd name="connsiteY156" fmla="*/ 589713 h 5915024"/>
              <a:gd name="connsiteX157" fmla="*/ 753814 w 4419601"/>
              <a:gd name="connsiteY157" fmla="*/ 536542 h 5915024"/>
              <a:gd name="connsiteX158" fmla="*/ 751962 w 4419601"/>
              <a:gd name="connsiteY158" fmla="*/ 551570 h 5915024"/>
              <a:gd name="connsiteX159" fmla="*/ 757390 w 4419601"/>
              <a:gd name="connsiteY159" fmla="*/ 568556 h 5915024"/>
              <a:gd name="connsiteX160" fmla="*/ 753814 w 4419601"/>
              <a:gd name="connsiteY160" fmla="*/ 536542 h 5915024"/>
              <a:gd name="connsiteX161" fmla="*/ 4131775 w 4419601"/>
              <a:gd name="connsiteY161" fmla="*/ 0 h 5915024"/>
              <a:gd name="connsiteX162" fmla="*/ 3949629 w 4419601"/>
              <a:gd name="connsiteY162" fmla="*/ 0 h 5915024"/>
              <a:gd name="connsiteX163" fmla="*/ 3949447 w 4419601"/>
              <a:gd name="connsiteY163" fmla="*/ 6941 h 5915024"/>
              <a:gd name="connsiteX164" fmla="*/ 3944999 w 4419601"/>
              <a:gd name="connsiteY164" fmla="*/ 121763 h 5915024"/>
              <a:gd name="connsiteX165" fmla="*/ 3923925 w 4419601"/>
              <a:gd name="connsiteY165" fmla="*/ 293819 h 5915024"/>
              <a:gd name="connsiteX166" fmla="*/ 3913343 w 4419601"/>
              <a:gd name="connsiteY166" fmla="*/ 447694 h 5915024"/>
              <a:gd name="connsiteX167" fmla="*/ 3888535 w 4419601"/>
              <a:gd name="connsiteY167" fmla="*/ 764767 h 5915024"/>
              <a:gd name="connsiteX168" fmla="*/ 3885177 w 4419601"/>
              <a:gd name="connsiteY168" fmla="*/ 1017695 h 5915024"/>
              <a:gd name="connsiteX169" fmla="*/ 3877955 w 4419601"/>
              <a:gd name="connsiteY169" fmla="*/ 1236533 h 5915024"/>
              <a:gd name="connsiteX170" fmla="*/ 3893901 w 4419601"/>
              <a:gd name="connsiteY170" fmla="*/ 1414034 h 5915024"/>
              <a:gd name="connsiteX171" fmla="*/ 3909789 w 4419601"/>
              <a:gd name="connsiteY171" fmla="*/ 1563454 h 5915024"/>
              <a:gd name="connsiteX172" fmla="*/ 3921163 w 4419601"/>
              <a:gd name="connsiteY172" fmla="*/ 1640318 h 5915024"/>
              <a:gd name="connsiteX173" fmla="*/ 3915285 w 4419601"/>
              <a:gd name="connsiteY173" fmla="*/ 1657699 h 5915024"/>
              <a:gd name="connsiteX174" fmla="*/ 3839105 w 4419601"/>
              <a:gd name="connsiteY174" fmla="*/ 1465162 h 5915024"/>
              <a:gd name="connsiteX175" fmla="*/ 3819627 w 4419601"/>
              <a:gd name="connsiteY175" fmla="*/ 1212207 h 5915024"/>
              <a:gd name="connsiteX176" fmla="*/ 3796465 w 4419601"/>
              <a:gd name="connsiteY176" fmla="*/ 966823 h 5915024"/>
              <a:gd name="connsiteX177" fmla="*/ 3721707 w 4419601"/>
              <a:gd name="connsiteY177" fmla="*/ 614081 h 5915024"/>
              <a:gd name="connsiteX178" fmla="*/ 3688807 w 4419601"/>
              <a:gd name="connsiteY178" fmla="*/ 425753 h 5915024"/>
              <a:gd name="connsiteX179" fmla="*/ 3696283 w 4419601"/>
              <a:gd name="connsiteY179" fmla="*/ 325836 h 5915024"/>
              <a:gd name="connsiteX180" fmla="*/ 3696209 w 4419601"/>
              <a:gd name="connsiteY180" fmla="*/ 37747 h 5915024"/>
              <a:gd name="connsiteX181" fmla="*/ 3693737 w 4419601"/>
              <a:gd name="connsiteY181" fmla="*/ 0 h 5915024"/>
              <a:gd name="connsiteX182" fmla="*/ 3029474 w 4419601"/>
              <a:gd name="connsiteY182" fmla="*/ 0 h 5915024"/>
              <a:gd name="connsiteX183" fmla="*/ 2847328 w 4419601"/>
              <a:gd name="connsiteY183" fmla="*/ 0 h 5915024"/>
              <a:gd name="connsiteX184" fmla="*/ 2591436 w 4419601"/>
              <a:gd name="connsiteY184" fmla="*/ 0 h 5915024"/>
              <a:gd name="connsiteX185" fmla="*/ 2180435 w 4419601"/>
              <a:gd name="connsiteY185" fmla="*/ 0 h 5915024"/>
              <a:gd name="connsiteX186" fmla="*/ 1584925 w 4419601"/>
              <a:gd name="connsiteY186" fmla="*/ 0 h 5915024"/>
              <a:gd name="connsiteX187" fmla="*/ 1498312 w 4419601"/>
              <a:gd name="connsiteY187" fmla="*/ 0 h 5915024"/>
              <a:gd name="connsiteX188" fmla="*/ 1078134 w 4419601"/>
              <a:gd name="connsiteY188" fmla="*/ 0 h 5915024"/>
              <a:gd name="connsiteX189" fmla="*/ 1057660 w 4419601"/>
              <a:gd name="connsiteY189" fmla="*/ 69990 h 5915024"/>
              <a:gd name="connsiteX190" fmla="*/ 1033218 w 4419601"/>
              <a:gd name="connsiteY190" fmla="*/ 165781 h 5915024"/>
              <a:gd name="connsiteX191" fmla="*/ 981576 w 4419601"/>
              <a:gd name="connsiteY191" fmla="*/ 227040 h 5915024"/>
              <a:gd name="connsiteX192" fmla="*/ 921646 w 4419601"/>
              <a:gd name="connsiteY192" fmla="*/ 395016 h 5915024"/>
              <a:gd name="connsiteX193" fmla="*/ 828358 w 4419601"/>
              <a:gd name="connsiteY193" fmla="*/ 310683 h 5915024"/>
              <a:gd name="connsiteX194" fmla="*/ 790110 w 4419601"/>
              <a:gd name="connsiteY194" fmla="*/ 354741 h 5915024"/>
              <a:gd name="connsiteX195" fmla="*/ 772368 w 4419601"/>
              <a:gd name="connsiteY195" fmla="*/ 437650 h 5915024"/>
              <a:gd name="connsiteX196" fmla="*/ 804056 w 4419601"/>
              <a:gd name="connsiteY196" fmla="*/ 480531 h 5915024"/>
              <a:gd name="connsiteX197" fmla="*/ 791167 w 4419601"/>
              <a:gd name="connsiteY197" fmla="*/ 576628 h 5915024"/>
              <a:gd name="connsiteX198" fmla="*/ 786755 w 4419601"/>
              <a:gd name="connsiteY198" fmla="*/ 656844 h 5915024"/>
              <a:gd name="connsiteX199" fmla="*/ 803047 w 4419601"/>
              <a:gd name="connsiteY199" fmla="*/ 665210 h 5915024"/>
              <a:gd name="connsiteX200" fmla="*/ 795258 w 4419601"/>
              <a:gd name="connsiteY200" fmla="*/ 752479 h 5915024"/>
              <a:gd name="connsiteX201" fmla="*/ 775853 w 4419601"/>
              <a:gd name="connsiteY201" fmla="*/ 791487 h 5915024"/>
              <a:gd name="connsiteX202" fmla="*/ 756568 w 4419601"/>
              <a:gd name="connsiteY202" fmla="*/ 703132 h 5915024"/>
              <a:gd name="connsiteX203" fmla="*/ 747286 w 4419601"/>
              <a:gd name="connsiteY203" fmla="*/ 732401 h 5915024"/>
              <a:gd name="connsiteX204" fmla="*/ 722069 w 4419601"/>
              <a:gd name="connsiteY204" fmla="*/ 798873 h 5915024"/>
              <a:gd name="connsiteX205" fmla="*/ 711681 w 4419601"/>
              <a:gd name="connsiteY205" fmla="*/ 792876 h 5915024"/>
              <a:gd name="connsiteX206" fmla="*/ 695850 w 4419601"/>
              <a:gd name="connsiteY206" fmla="*/ 805898 h 5915024"/>
              <a:gd name="connsiteX207" fmla="*/ 703723 w 4419601"/>
              <a:gd name="connsiteY207" fmla="*/ 900825 h 5915024"/>
              <a:gd name="connsiteX208" fmla="*/ 720541 w 4419601"/>
              <a:gd name="connsiteY208" fmla="*/ 824310 h 5915024"/>
              <a:gd name="connsiteX209" fmla="*/ 730089 w 4419601"/>
              <a:gd name="connsiteY209" fmla="*/ 927128 h 5915024"/>
              <a:gd name="connsiteX210" fmla="*/ 738900 w 4419601"/>
              <a:gd name="connsiteY210" fmla="*/ 1053416 h 5915024"/>
              <a:gd name="connsiteX211" fmla="*/ 757353 w 4419601"/>
              <a:gd name="connsiteY211" fmla="*/ 1336943 h 5915024"/>
              <a:gd name="connsiteX212" fmla="*/ 753978 w 4419601"/>
              <a:gd name="connsiteY212" fmla="*/ 1460351 h 5915024"/>
              <a:gd name="connsiteX213" fmla="*/ 732126 w 4419601"/>
              <a:gd name="connsiteY213" fmla="*/ 1555775 h 5915024"/>
              <a:gd name="connsiteX214" fmla="*/ 702765 w 4419601"/>
              <a:gd name="connsiteY214" fmla="*/ 1583841 h 5915024"/>
              <a:gd name="connsiteX215" fmla="*/ 674620 w 4419601"/>
              <a:gd name="connsiteY215" fmla="*/ 1647583 h 5915024"/>
              <a:gd name="connsiteX216" fmla="*/ 654572 w 4419601"/>
              <a:gd name="connsiteY216" fmla="*/ 1697302 h 5915024"/>
              <a:gd name="connsiteX217" fmla="*/ 638550 w 4419601"/>
              <a:gd name="connsiteY217" fmla="*/ 1753845 h 5915024"/>
              <a:gd name="connsiteX218" fmla="*/ 616517 w 4419601"/>
              <a:gd name="connsiteY218" fmla="*/ 1789605 h 5915024"/>
              <a:gd name="connsiteX219" fmla="*/ 591611 w 4419601"/>
              <a:gd name="connsiteY219" fmla="*/ 1727783 h 5915024"/>
              <a:gd name="connsiteX220" fmla="*/ 533073 w 4419601"/>
              <a:gd name="connsiteY220" fmla="*/ 1165208 h 5915024"/>
              <a:gd name="connsiteX221" fmla="*/ 531415 w 4419601"/>
              <a:gd name="connsiteY221" fmla="*/ 1103305 h 5915024"/>
              <a:gd name="connsiteX222" fmla="*/ 525740 w 4419601"/>
              <a:gd name="connsiteY222" fmla="*/ 1041159 h 5915024"/>
              <a:gd name="connsiteX223" fmla="*/ 527513 w 4419601"/>
              <a:gd name="connsiteY223" fmla="*/ 969116 h 5915024"/>
              <a:gd name="connsiteX224" fmla="*/ 508203 w 4419601"/>
              <a:gd name="connsiteY224" fmla="*/ 836421 h 5915024"/>
              <a:gd name="connsiteX225" fmla="*/ 503253 w 4419601"/>
              <a:gd name="connsiteY225" fmla="*/ 652457 h 5915024"/>
              <a:gd name="connsiteX226" fmla="*/ 478632 w 4419601"/>
              <a:gd name="connsiteY226" fmla="*/ 393416 h 5915024"/>
              <a:gd name="connsiteX227" fmla="*/ 476338 w 4419601"/>
              <a:gd name="connsiteY227" fmla="*/ 348806 h 5915024"/>
              <a:gd name="connsiteX228" fmla="*/ 463236 w 4419601"/>
              <a:gd name="connsiteY228" fmla="*/ 175369 h 5915024"/>
              <a:gd name="connsiteX229" fmla="*/ 482767 w 4419601"/>
              <a:gd name="connsiteY229" fmla="*/ 48348 h 5915024"/>
              <a:gd name="connsiteX230" fmla="*/ 482624 w 4419601"/>
              <a:gd name="connsiteY230" fmla="*/ 0 h 5915024"/>
              <a:gd name="connsiteX231" fmla="*/ 396011 w 4419601"/>
              <a:gd name="connsiteY231" fmla="*/ 0 h 5915024"/>
              <a:gd name="connsiteX232" fmla="*/ 395674 w 4419601"/>
              <a:gd name="connsiteY232" fmla="*/ 2977 h 5915024"/>
              <a:gd name="connsiteX233" fmla="*/ 396849 w 4419601"/>
              <a:gd name="connsiteY233" fmla="*/ 14455 h 5915024"/>
              <a:gd name="connsiteX234" fmla="*/ 444935 w 4419601"/>
              <a:gd name="connsiteY234" fmla="*/ 292238 h 5915024"/>
              <a:gd name="connsiteX235" fmla="*/ 429661 w 4419601"/>
              <a:gd name="connsiteY235" fmla="*/ 405659 h 5915024"/>
              <a:gd name="connsiteX236" fmla="*/ 420743 w 4419601"/>
              <a:gd name="connsiteY236" fmla="*/ 554260 h 5915024"/>
              <a:gd name="connsiteX237" fmla="*/ 430161 w 4419601"/>
              <a:gd name="connsiteY237" fmla="*/ 686092 h 5915024"/>
              <a:gd name="connsiteX238" fmla="*/ 459635 w 4419601"/>
              <a:gd name="connsiteY238" fmla="*/ 841971 h 5915024"/>
              <a:gd name="connsiteX239" fmla="*/ 432299 w 4419601"/>
              <a:gd name="connsiteY239" fmla="*/ 941500 h 5915024"/>
              <a:gd name="connsiteX240" fmla="*/ 388301 w 4419601"/>
              <a:gd name="connsiteY240" fmla="*/ 864157 h 5915024"/>
              <a:gd name="connsiteX241" fmla="*/ 406649 w 4419601"/>
              <a:gd name="connsiteY241" fmla="*/ 762207 h 5915024"/>
              <a:gd name="connsiteX242" fmla="*/ 320715 w 4419601"/>
              <a:gd name="connsiteY242" fmla="*/ 705321 h 5915024"/>
              <a:gd name="connsiteX243" fmla="*/ 272186 w 4419601"/>
              <a:gd name="connsiteY243" fmla="*/ 810968 h 5915024"/>
              <a:gd name="connsiteX244" fmla="*/ 283149 w 4419601"/>
              <a:gd name="connsiteY244" fmla="*/ 863353 h 5915024"/>
              <a:gd name="connsiteX245" fmla="*/ 318523 w 4419601"/>
              <a:gd name="connsiteY245" fmla="*/ 905247 h 5915024"/>
              <a:gd name="connsiteX246" fmla="*/ 322775 w 4419601"/>
              <a:gd name="connsiteY246" fmla="*/ 1011241 h 5915024"/>
              <a:gd name="connsiteX247" fmla="*/ 280358 w 4419601"/>
              <a:gd name="connsiteY247" fmla="*/ 997141 h 5915024"/>
              <a:gd name="connsiteX248" fmla="*/ 275610 w 4419601"/>
              <a:gd name="connsiteY248" fmla="*/ 910599 h 5915024"/>
              <a:gd name="connsiteX249" fmla="*/ 226657 w 4419601"/>
              <a:gd name="connsiteY249" fmla="*/ 844243 h 5915024"/>
              <a:gd name="connsiteX250" fmla="*/ 169536 w 4419601"/>
              <a:gd name="connsiteY250" fmla="*/ 916189 h 5915024"/>
              <a:gd name="connsiteX251" fmla="*/ 192422 w 4419601"/>
              <a:gd name="connsiteY251" fmla="*/ 1047486 h 5915024"/>
              <a:gd name="connsiteX252" fmla="*/ 170174 w 4419601"/>
              <a:gd name="connsiteY252" fmla="*/ 1198781 h 5915024"/>
              <a:gd name="connsiteX253" fmla="*/ 133915 w 4419601"/>
              <a:gd name="connsiteY253" fmla="*/ 1330559 h 5915024"/>
              <a:gd name="connsiteX254" fmla="*/ 113284 w 4419601"/>
              <a:gd name="connsiteY254" fmla="*/ 1486251 h 5915024"/>
              <a:gd name="connsiteX255" fmla="*/ 102321 w 4419601"/>
              <a:gd name="connsiteY255" fmla="*/ 1525630 h 5915024"/>
              <a:gd name="connsiteX256" fmla="*/ 82693 w 4419601"/>
              <a:gd name="connsiteY256" fmla="*/ 1606411 h 5915024"/>
              <a:gd name="connsiteX257" fmla="*/ 71716 w 4419601"/>
              <a:gd name="connsiteY257" fmla="*/ 1632623 h 5915024"/>
              <a:gd name="connsiteX258" fmla="*/ 36661 w 4419601"/>
              <a:gd name="connsiteY258" fmla="*/ 1560789 h 5915024"/>
              <a:gd name="connsiteX259" fmla="*/ 41160 w 4419601"/>
              <a:gd name="connsiteY259" fmla="*/ 1485817 h 5915024"/>
              <a:gd name="connsiteX260" fmla="*/ 1496 w 4419601"/>
              <a:gd name="connsiteY260" fmla="*/ 1580308 h 5915024"/>
              <a:gd name="connsiteX261" fmla="*/ 3617 w 4419601"/>
              <a:gd name="connsiteY261" fmla="*/ 1730782 h 5915024"/>
              <a:gd name="connsiteX262" fmla="*/ 1261 w 4419601"/>
              <a:gd name="connsiteY262" fmla="*/ 1817033 h 5915024"/>
              <a:gd name="connsiteX263" fmla="*/ 63375 w 4419601"/>
              <a:gd name="connsiteY263" fmla="*/ 2311030 h 5915024"/>
              <a:gd name="connsiteX264" fmla="*/ 94439 w 4419601"/>
              <a:gd name="connsiteY264" fmla="*/ 2585912 h 5915024"/>
              <a:gd name="connsiteX265" fmla="*/ 96683 w 4419601"/>
              <a:gd name="connsiteY265" fmla="*/ 2658196 h 5915024"/>
              <a:gd name="connsiteX266" fmla="*/ 94019 w 4419601"/>
              <a:gd name="connsiteY266" fmla="*/ 2713794 h 5915024"/>
              <a:gd name="connsiteX267" fmla="*/ 107755 w 4419601"/>
              <a:gd name="connsiteY267" fmla="*/ 2869936 h 5915024"/>
              <a:gd name="connsiteX268" fmla="*/ 217243 w 4419601"/>
              <a:gd name="connsiteY268" fmla="*/ 3501404 h 5915024"/>
              <a:gd name="connsiteX269" fmla="*/ 287665 w 4419601"/>
              <a:gd name="connsiteY269" fmla="*/ 3792080 h 5915024"/>
              <a:gd name="connsiteX270" fmla="*/ 323381 w 4419601"/>
              <a:gd name="connsiteY270" fmla="*/ 3890963 h 5915024"/>
              <a:gd name="connsiteX271" fmla="*/ 336624 w 4419601"/>
              <a:gd name="connsiteY271" fmla="*/ 3907610 h 5915024"/>
              <a:gd name="connsiteX272" fmla="*/ 326823 w 4419601"/>
              <a:gd name="connsiteY272" fmla="*/ 3844815 h 5915024"/>
              <a:gd name="connsiteX273" fmla="*/ 297709 w 4419601"/>
              <a:gd name="connsiteY273" fmla="*/ 3691915 h 5915024"/>
              <a:gd name="connsiteX274" fmla="*/ 296121 w 4419601"/>
              <a:gd name="connsiteY274" fmla="*/ 3597501 h 5915024"/>
              <a:gd name="connsiteX275" fmla="*/ 318502 w 4419601"/>
              <a:gd name="connsiteY275" fmla="*/ 3625313 h 5915024"/>
              <a:gd name="connsiteX276" fmla="*/ 447541 w 4419601"/>
              <a:gd name="connsiteY276" fmla="*/ 4226514 h 5915024"/>
              <a:gd name="connsiteX277" fmla="*/ 513003 w 4419601"/>
              <a:gd name="connsiteY277" fmla="*/ 4436415 h 5915024"/>
              <a:gd name="connsiteX278" fmla="*/ 607294 w 4419601"/>
              <a:gd name="connsiteY278" fmla="*/ 4788315 h 5915024"/>
              <a:gd name="connsiteX279" fmla="*/ 673256 w 4419601"/>
              <a:gd name="connsiteY279" fmla="*/ 5003350 h 5915024"/>
              <a:gd name="connsiteX280" fmla="*/ 717948 w 4419601"/>
              <a:gd name="connsiteY280" fmla="*/ 5207835 h 5915024"/>
              <a:gd name="connsiteX281" fmla="*/ 731224 w 4419601"/>
              <a:gd name="connsiteY281" fmla="*/ 5275409 h 5915024"/>
              <a:gd name="connsiteX282" fmla="*/ 752922 w 4419601"/>
              <a:gd name="connsiteY282" fmla="*/ 5281011 h 5915024"/>
              <a:gd name="connsiteX283" fmla="*/ 765852 w 4419601"/>
              <a:gd name="connsiteY283" fmla="*/ 5401364 h 5915024"/>
              <a:gd name="connsiteX284" fmla="*/ 776659 w 4419601"/>
              <a:gd name="connsiteY284" fmla="*/ 5505604 h 5915024"/>
              <a:gd name="connsiteX285" fmla="*/ 800971 w 4419601"/>
              <a:gd name="connsiteY285" fmla="*/ 5458693 h 5915024"/>
              <a:gd name="connsiteX286" fmla="*/ 848029 w 4419601"/>
              <a:gd name="connsiteY286" fmla="*/ 5583514 h 5915024"/>
              <a:gd name="connsiteX287" fmla="*/ 869378 w 4419601"/>
              <a:gd name="connsiteY287" fmla="*/ 5617311 h 5915024"/>
              <a:gd name="connsiteX288" fmla="*/ 865730 w 4419601"/>
              <a:gd name="connsiteY288" fmla="*/ 5559452 h 5915024"/>
              <a:gd name="connsiteX289" fmla="*/ 823364 w 4419601"/>
              <a:gd name="connsiteY289" fmla="*/ 5425911 h 5915024"/>
              <a:gd name="connsiteX290" fmla="*/ 739958 w 4419601"/>
              <a:gd name="connsiteY290" fmla="*/ 5085144 h 5915024"/>
              <a:gd name="connsiteX291" fmla="*/ 595375 w 4419601"/>
              <a:gd name="connsiteY291" fmla="*/ 4507866 h 5915024"/>
              <a:gd name="connsiteX292" fmla="*/ 526137 w 4419601"/>
              <a:gd name="connsiteY292" fmla="*/ 4201943 h 5915024"/>
              <a:gd name="connsiteX293" fmla="*/ 451194 w 4419601"/>
              <a:gd name="connsiteY293" fmla="*/ 3856714 h 5915024"/>
              <a:gd name="connsiteX294" fmla="*/ 420352 w 4419601"/>
              <a:gd name="connsiteY294" fmla="*/ 3674421 h 5915024"/>
              <a:gd name="connsiteX295" fmla="*/ 427623 w 4419601"/>
              <a:gd name="connsiteY295" fmla="*/ 3678618 h 5915024"/>
              <a:gd name="connsiteX296" fmla="*/ 454978 w 4419601"/>
              <a:gd name="connsiteY296" fmla="*/ 3775790 h 5915024"/>
              <a:gd name="connsiteX297" fmla="*/ 548766 w 4419601"/>
              <a:gd name="connsiteY297" fmla="*/ 4140556 h 5915024"/>
              <a:gd name="connsiteX298" fmla="*/ 741777 w 4419601"/>
              <a:gd name="connsiteY298" fmla="*/ 4893661 h 5915024"/>
              <a:gd name="connsiteX299" fmla="*/ 868210 w 4419601"/>
              <a:gd name="connsiteY299" fmla="*/ 5370427 h 5915024"/>
              <a:gd name="connsiteX300" fmla="*/ 928864 w 4419601"/>
              <a:gd name="connsiteY300" fmla="*/ 5557465 h 5915024"/>
              <a:gd name="connsiteX301" fmla="*/ 984726 w 4419601"/>
              <a:gd name="connsiteY301" fmla="*/ 5740134 h 5915024"/>
              <a:gd name="connsiteX302" fmla="*/ 1033778 w 4419601"/>
              <a:gd name="connsiteY302" fmla="*/ 5915023 h 5915024"/>
              <a:gd name="connsiteX303" fmla="*/ 1061212 w 4419601"/>
              <a:gd name="connsiteY303" fmla="*/ 5915023 h 5915024"/>
              <a:gd name="connsiteX304" fmla="*/ 1055210 w 4419601"/>
              <a:gd name="connsiteY304" fmla="*/ 5894626 h 5915024"/>
              <a:gd name="connsiteX305" fmla="*/ 913705 w 4419601"/>
              <a:gd name="connsiteY305" fmla="*/ 5377993 h 5915024"/>
              <a:gd name="connsiteX306" fmla="*/ 601950 w 4419601"/>
              <a:gd name="connsiteY306" fmla="*/ 4134210 h 5915024"/>
              <a:gd name="connsiteX307" fmla="*/ 553140 w 4419601"/>
              <a:gd name="connsiteY307" fmla="*/ 3893063 h 5915024"/>
              <a:gd name="connsiteX308" fmla="*/ 560176 w 4419601"/>
              <a:gd name="connsiteY308" fmla="*/ 3858687 h 5915024"/>
              <a:gd name="connsiteX309" fmla="*/ 539490 w 4419601"/>
              <a:gd name="connsiteY309" fmla="*/ 3809346 h 5915024"/>
              <a:gd name="connsiteX310" fmla="*/ 467362 w 4419601"/>
              <a:gd name="connsiteY310" fmla="*/ 3509026 h 5915024"/>
              <a:gd name="connsiteX311" fmla="*/ 424062 w 4419601"/>
              <a:gd name="connsiteY311" fmla="*/ 3258941 h 5915024"/>
              <a:gd name="connsiteX312" fmla="*/ 345556 w 4419601"/>
              <a:gd name="connsiteY312" fmla="*/ 2879103 h 5915024"/>
              <a:gd name="connsiteX313" fmla="*/ 342961 w 4419601"/>
              <a:gd name="connsiteY313" fmla="*/ 2835013 h 5915024"/>
              <a:gd name="connsiteX314" fmla="*/ 323776 w 4419601"/>
              <a:gd name="connsiteY314" fmla="*/ 2783074 h 5915024"/>
              <a:gd name="connsiteX315" fmla="*/ 308648 w 4419601"/>
              <a:gd name="connsiteY315" fmla="*/ 2697117 h 5915024"/>
              <a:gd name="connsiteX316" fmla="*/ 346224 w 4419601"/>
              <a:gd name="connsiteY316" fmla="*/ 2662022 h 5915024"/>
              <a:gd name="connsiteX317" fmla="*/ 372154 w 4419601"/>
              <a:gd name="connsiteY317" fmla="*/ 2778454 h 5915024"/>
              <a:gd name="connsiteX318" fmla="*/ 488240 w 4419601"/>
              <a:gd name="connsiteY318" fmla="*/ 3331316 h 5915024"/>
              <a:gd name="connsiteX319" fmla="*/ 546624 w 4419601"/>
              <a:gd name="connsiteY319" fmla="*/ 3585263 h 5915024"/>
              <a:gd name="connsiteX320" fmla="*/ 568861 w 4419601"/>
              <a:gd name="connsiteY320" fmla="*/ 3628920 h 5915024"/>
              <a:gd name="connsiteX321" fmla="*/ 602330 w 4419601"/>
              <a:gd name="connsiteY321" fmla="*/ 3722696 h 5915024"/>
              <a:gd name="connsiteX322" fmla="*/ 639541 w 4419601"/>
              <a:gd name="connsiteY322" fmla="*/ 3861571 h 5915024"/>
              <a:gd name="connsiteX323" fmla="*/ 656132 w 4419601"/>
              <a:gd name="connsiteY323" fmla="*/ 3936598 h 5915024"/>
              <a:gd name="connsiteX324" fmla="*/ 714382 w 4419601"/>
              <a:gd name="connsiteY324" fmla="*/ 4145795 h 5915024"/>
              <a:gd name="connsiteX325" fmla="*/ 824446 w 4419601"/>
              <a:gd name="connsiteY325" fmla="*/ 4597527 h 5915024"/>
              <a:gd name="connsiteX326" fmla="*/ 989586 w 4419601"/>
              <a:gd name="connsiteY326" fmla="*/ 5253162 h 5915024"/>
              <a:gd name="connsiteX327" fmla="*/ 1144764 w 4419601"/>
              <a:gd name="connsiteY327" fmla="*/ 5689733 h 5915024"/>
              <a:gd name="connsiteX328" fmla="*/ 1186342 w 4419601"/>
              <a:gd name="connsiteY328" fmla="*/ 5825241 h 5915024"/>
              <a:gd name="connsiteX329" fmla="*/ 1236184 w 4419601"/>
              <a:gd name="connsiteY329" fmla="*/ 5809693 h 5915024"/>
              <a:gd name="connsiteX330" fmla="*/ 1264310 w 4419601"/>
              <a:gd name="connsiteY330" fmla="*/ 5891727 h 5915024"/>
              <a:gd name="connsiteX331" fmla="*/ 1270882 w 4419601"/>
              <a:gd name="connsiteY331" fmla="*/ 5915023 h 5915024"/>
              <a:gd name="connsiteX332" fmla="*/ 3023656 w 4419601"/>
              <a:gd name="connsiteY332" fmla="*/ 5915024 h 5915024"/>
              <a:gd name="connsiteX333" fmla="*/ 3023656 w 4419601"/>
              <a:gd name="connsiteY333" fmla="*/ 5915024 h 5915024"/>
              <a:gd name="connsiteX334" fmla="*/ 4125957 w 4419601"/>
              <a:gd name="connsiteY334" fmla="*/ 5915024 h 5915024"/>
              <a:gd name="connsiteX335" fmla="*/ 4419601 w 4419601"/>
              <a:gd name="connsiteY335" fmla="*/ 5621380 h 5915024"/>
              <a:gd name="connsiteX336" fmla="*/ 4419601 w 4419601"/>
              <a:gd name="connsiteY336" fmla="*/ 1370208 h 5915024"/>
              <a:gd name="connsiteX337" fmla="*/ 4419287 w 4419601"/>
              <a:gd name="connsiteY337" fmla="*/ 1370734 h 5915024"/>
              <a:gd name="connsiteX338" fmla="*/ 4391131 w 4419601"/>
              <a:gd name="connsiteY338" fmla="*/ 1286951 h 5915024"/>
              <a:gd name="connsiteX339" fmla="*/ 4290731 w 4419601"/>
              <a:gd name="connsiteY339" fmla="*/ 786086 h 5915024"/>
              <a:gd name="connsiteX340" fmla="*/ 4256653 w 4419601"/>
              <a:gd name="connsiteY340" fmla="*/ 503234 h 5915024"/>
              <a:gd name="connsiteX341" fmla="*/ 4261741 w 4419601"/>
              <a:gd name="connsiteY341" fmla="*/ 366142 h 5915024"/>
              <a:gd name="connsiteX342" fmla="*/ 4262083 w 4419601"/>
              <a:gd name="connsiteY342" fmla="*/ 240519 h 5915024"/>
              <a:gd name="connsiteX343" fmla="*/ 4258675 w 4419601"/>
              <a:gd name="connsiteY343" fmla="*/ 238669 h 5915024"/>
              <a:gd name="connsiteX344" fmla="*/ 4131775 w 4419601"/>
              <a:gd name="connsiteY344" fmla="*/ 0 h 5915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</a:cxnLst>
            <a:rect l="l" t="t" r="r" b="b"/>
            <a:pathLst>
              <a:path w="4419601" h="5915024">
                <a:moveTo>
                  <a:pt x="1192140" y="5692845"/>
                </a:moveTo>
                <a:cubicBezTo>
                  <a:pt x="1199156" y="5687893"/>
                  <a:pt x="1221784" y="5718270"/>
                  <a:pt x="1223322" y="5724006"/>
                </a:cubicBezTo>
                <a:cubicBezTo>
                  <a:pt x="1224338" y="5729442"/>
                  <a:pt x="1226194" y="5772414"/>
                  <a:pt x="1212080" y="5759071"/>
                </a:cubicBezTo>
                <a:cubicBezTo>
                  <a:pt x="1204968" y="5752196"/>
                  <a:pt x="1182176" y="5699905"/>
                  <a:pt x="1192140" y="5692845"/>
                </a:cubicBezTo>
                <a:close/>
                <a:moveTo>
                  <a:pt x="875298" y="5632848"/>
                </a:moveTo>
                <a:cubicBezTo>
                  <a:pt x="862269" y="5635021"/>
                  <a:pt x="883810" y="5667888"/>
                  <a:pt x="883757" y="5670976"/>
                </a:cubicBezTo>
                <a:cubicBezTo>
                  <a:pt x="883056" y="5678188"/>
                  <a:pt x="885273" y="5681546"/>
                  <a:pt x="890818" y="5680940"/>
                </a:cubicBezTo>
                <a:cubicBezTo>
                  <a:pt x="894417" y="5674707"/>
                  <a:pt x="888326" y="5630673"/>
                  <a:pt x="875298" y="5632848"/>
                </a:cubicBezTo>
                <a:close/>
                <a:moveTo>
                  <a:pt x="1177706" y="5596453"/>
                </a:moveTo>
                <a:cubicBezTo>
                  <a:pt x="1180646" y="5597517"/>
                  <a:pt x="1184806" y="5602385"/>
                  <a:pt x="1190486" y="5612937"/>
                </a:cubicBezTo>
                <a:cubicBezTo>
                  <a:pt x="1204616" y="5639447"/>
                  <a:pt x="1190186" y="5680637"/>
                  <a:pt x="1175902" y="5638799"/>
                </a:cubicBezTo>
                <a:cubicBezTo>
                  <a:pt x="1171028" y="5624299"/>
                  <a:pt x="1168886" y="5593260"/>
                  <a:pt x="1177706" y="5596453"/>
                </a:cubicBezTo>
                <a:close/>
                <a:moveTo>
                  <a:pt x="786847" y="5524997"/>
                </a:moveTo>
                <a:cubicBezTo>
                  <a:pt x="784066" y="5526326"/>
                  <a:pt x="781059" y="5529396"/>
                  <a:pt x="777870" y="5534696"/>
                </a:cubicBezTo>
                <a:cubicBezTo>
                  <a:pt x="773260" y="5542079"/>
                  <a:pt x="789643" y="5580279"/>
                  <a:pt x="798665" y="5584448"/>
                </a:cubicBezTo>
                <a:cubicBezTo>
                  <a:pt x="812502" y="5590620"/>
                  <a:pt x="808240" y="5535697"/>
                  <a:pt x="794478" y="5525738"/>
                </a:cubicBezTo>
                <a:cubicBezTo>
                  <a:pt x="792185" y="5524079"/>
                  <a:pt x="789628" y="5523668"/>
                  <a:pt x="786847" y="5524997"/>
                </a:cubicBezTo>
                <a:close/>
                <a:moveTo>
                  <a:pt x="1070052" y="5232699"/>
                </a:moveTo>
                <a:cubicBezTo>
                  <a:pt x="1073006" y="5231028"/>
                  <a:pt x="1076792" y="5232869"/>
                  <a:pt x="1079506" y="5241360"/>
                </a:cubicBezTo>
                <a:cubicBezTo>
                  <a:pt x="1085976" y="5258948"/>
                  <a:pt x="1086072" y="5270776"/>
                  <a:pt x="1099284" y="5285677"/>
                </a:cubicBezTo>
                <a:cubicBezTo>
                  <a:pt x="1115536" y="5303716"/>
                  <a:pt x="1109216" y="5319459"/>
                  <a:pt x="1107740" y="5341809"/>
                </a:cubicBezTo>
                <a:cubicBezTo>
                  <a:pt x="1107016" y="5353857"/>
                  <a:pt x="1107078" y="5381941"/>
                  <a:pt x="1124700" y="5383804"/>
                </a:cubicBezTo>
                <a:cubicBezTo>
                  <a:pt x="1140466" y="5385289"/>
                  <a:pt x="1127980" y="5407514"/>
                  <a:pt x="1129384" y="5417676"/>
                </a:cubicBezTo>
                <a:cubicBezTo>
                  <a:pt x="1132176" y="5442834"/>
                  <a:pt x="1177658" y="5486410"/>
                  <a:pt x="1162936" y="5510112"/>
                </a:cubicBezTo>
                <a:cubicBezTo>
                  <a:pt x="1153828" y="5525286"/>
                  <a:pt x="1166288" y="5550487"/>
                  <a:pt x="1171996" y="5571789"/>
                </a:cubicBezTo>
                <a:lnTo>
                  <a:pt x="1171478" y="5571489"/>
                </a:lnTo>
                <a:cubicBezTo>
                  <a:pt x="1173344" y="5578454"/>
                  <a:pt x="1153680" y="5583722"/>
                  <a:pt x="1151432" y="5578616"/>
                </a:cubicBezTo>
                <a:cubicBezTo>
                  <a:pt x="1125986" y="5521332"/>
                  <a:pt x="1119270" y="5458585"/>
                  <a:pt x="1102096" y="5397766"/>
                </a:cubicBezTo>
                <a:cubicBezTo>
                  <a:pt x="1091370" y="5359367"/>
                  <a:pt x="1081052" y="5320859"/>
                  <a:pt x="1072370" y="5281913"/>
                </a:cubicBezTo>
                <a:cubicBezTo>
                  <a:pt x="1070008" y="5269811"/>
                  <a:pt x="1067122" y="5257412"/>
                  <a:pt x="1065580" y="5245094"/>
                </a:cubicBezTo>
                <a:cubicBezTo>
                  <a:pt x="1064972" y="5239548"/>
                  <a:pt x="1067096" y="5234369"/>
                  <a:pt x="1070052" y="5232699"/>
                </a:cubicBezTo>
                <a:close/>
                <a:moveTo>
                  <a:pt x="612273" y="5147968"/>
                </a:moveTo>
                <a:cubicBezTo>
                  <a:pt x="608275" y="5148284"/>
                  <a:pt x="603302" y="5151950"/>
                  <a:pt x="597412" y="5161102"/>
                </a:cubicBezTo>
                <a:cubicBezTo>
                  <a:pt x="591387" y="5169741"/>
                  <a:pt x="604760" y="5181965"/>
                  <a:pt x="620327" y="5177792"/>
                </a:cubicBezTo>
                <a:cubicBezTo>
                  <a:pt x="627476" y="5176207"/>
                  <a:pt x="624266" y="5147020"/>
                  <a:pt x="612273" y="5147968"/>
                </a:cubicBezTo>
                <a:close/>
                <a:moveTo>
                  <a:pt x="574376" y="5006588"/>
                </a:moveTo>
                <a:cubicBezTo>
                  <a:pt x="572143" y="5006679"/>
                  <a:pt x="571129" y="5009751"/>
                  <a:pt x="573092" y="5017896"/>
                </a:cubicBezTo>
                <a:cubicBezTo>
                  <a:pt x="573589" y="5023030"/>
                  <a:pt x="575916" y="5026799"/>
                  <a:pt x="579771" y="5029716"/>
                </a:cubicBezTo>
                <a:cubicBezTo>
                  <a:pt x="598729" y="5032869"/>
                  <a:pt x="581075" y="5006317"/>
                  <a:pt x="574376" y="5006588"/>
                </a:cubicBezTo>
                <a:close/>
                <a:moveTo>
                  <a:pt x="573964" y="4944881"/>
                </a:moveTo>
                <a:cubicBezTo>
                  <a:pt x="563588" y="4941876"/>
                  <a:pt x="547085" y="4950332"/>
                  <a:pt x="550130" y="4961700"/>
                </a:cubicBezTo>
                <a:cubicBezTo>
                  <a:pt x="554711" y="4977158"/>
                  <a:pt x="585516" y="4967586"/>
                  <a:pt x="581345" y="4952019"/>
                </a:cubicBezTo>
                <a:cubicBezTo>
                  <a:pt x="580201" y="4948154"/>
                  <a:pt x="577424" y="4945880"/>
                  <a:pt x="573964" y="4944881"/>
                </a:cubicBezTo>
                <a:close/>
                <a:moveTo>
                  <a:pt x="542704" y="4874999"/>
                </a:moveTo>
                <a:cubicBezTo>
                  <a:pt x="539918" y="4874425"/>
                  <a:pt x="527789" y="4875041"/>
                  <a:pt x="533306" y="4897273"/>
                </a:cubicBezTo>
                <a:cubicBezTo>
                  <a:pt x="538825" y="4919503"/>
                  <a:pt x="549745" y="4914382"/>
                  <a:pt x="551765" y="4912086"/>
                </a:cubicBezTo>
                <a:lnTo>
                  <a:pt x="551656" y="4911676"/>
                </a:lnTo>
                <a:cubicBezTo>
                  <a:pt x="556213" y="4907380"/>
                  <a:pt x="548908" y="4876847"/>
                  <a:pt x="542704" y="4874999"/>
                </a:cubicBezTo>
                <a:close/>
                <a:moveTo>
                  <a:pt x="498062" y="4759190"/>
                </a:moveTo>
                <a:cubicBezTo>
                  <a:pt x="497712" y="4762797"/>
                  <a:pt x="497662" y="4765883"/>
                  <a:pt x="497201" y="4769079"/>
                </a:cubicBezTo>
                <a:cubicBezTo>
                  <a:pt x="494970" y="4777142"/>
                  <a:pt x="498826" y="4780062"/>
                  <a:pt x="508658" y="4777426"/>
                </a:cubicBezTo>
                <a:cubicBezTo>
                  <a:pt x="516243" y="4769688"/>
                  <a:pt x="499782" y="4757411"/>
                  <a:pt x="498062" y="4759190"/>
                </a:cubicBezTo>
                <a:close/>
                <a:moveTo>
                  <a:pt x="427481" y="4495780"/>
                </a:moveTo>
                <a:cubicBezTo>
                  <a:pt x="422756" y="4496168"/>
                  <a:pt x="428684" y="4518289"/>
                  <a:pt x="427914" y="4515420"/>
                </a:cubicBezTo>
                <a:cubicBezTo>
                  <a:pt x="427147" y="4512552"/>
                  <a:pt x="433484" y="4534564"/>
                  <a:pt x="437552" y="4531718"/>
                </a:cubicBezTo>
                <a:cubicBezTo>
                  <a:pt x="446095" y="4525917"/>
                  <a:pt x="437971" y="4495604"/>
                  <a:pt x="427481" y="4495780"/>
                </a:cubicBezTo>
                <a:close/>
                <a:moveTo>
                  <a:pt x="317913" y="1810780"/>
                </a:moveTo>
                <a:cubicBezTo>
                  <a:pt x="334387" y="1811635"/>
                  <a:pt x="344497" y="1880494"/>
                  <a:pt x="346423" y="1890956"/>
                </a:cubicBezTo>
                <a:cubicBezTo>
                  <a:pt x="385668" y="2132469"/>
                  <a:pt x="434557" y="2372275"/>
                  <a:pt x="487132" y="2611093"/>
                </a:cubicBezTo>
                <a:cubicBezTo>
                  <a:pt x="527895" y="2795998"/>
                  <a:pt x="578660" y="2982172"/>
                  <a:pt x="595633" y="3171696"/>
                </a:cubicBezTo>
                <a:cubicBezTo>
                  <a:pt x="597295" y="3191009"/>
                  <a:pt x="593552" y="3213088"/>
                  <a:pt x="597783" y="3232152"/>
                </a:cubicBezTo>
                <a:cubicBezTo>
                  <a:pt x="600445" y="3243733"/>
                  <a:pt x="609554" y="3253146"/>
                  <a:pt x="613857" y="3264287"/>
                </a:cubicBezTo>
                <a:cubicBezTo>
                  <a:pt x="632494" y="3314179"/>
                  <a:pt x="643156" y="3367084"/>
                  <a:pt x="654719" y="3418430"/>
                </a:cubicBezTo>
                <a:cubicBezTo>
                  <a:pt x="665925" y="3466799"/>
                  <a:pt x="676309" y="3515388"/>
                  <a:pt x="684646" y="3564526"/>
                </a:cubicBezTo>
                <a:cubicBezTo>
                  <a:pt x="688057" y="3583809"/>
                  <a:pt x="697109" y="3614315"/>
                  <a:pt x="689728" y="3634293"/>
                </a:cubicBezTo>
                <a:cubicBezTo>
                  <a:pt x="682050" y="3654792"/>
                  <a:pt x="714388" y="3693548"/>
                  <a:pt x="720864" y="3717719"/>
                </a:cubicBezTo>
                <a:cubicBezTo>
                  <a:pt x="727450" y="3742296"/>
                  <a:pt x="731278" y="3768055"/>
                  <a:pt x="736636" y="3792964"/>
                </a:cubicBezTo>
                <a:cubicBezTo>
                  <a:pt x="751770" y="3860917"/>
                  <a:pt x="767613" y="3928240"/>
                  <a:pt x="783568" y="3995973"/>
                </a:cubicBezTo>
                <a:cubicBezTo>
                  <a:pt x="796857" y="4052126"/>
                  <a:pt x="809326" y="4108499"/>
                  <a:pt x="824965" y="4163583"/>
                </a:cubicBezTo>
                <a:cubicBezTo>
                  <a:pt x="833938" y="4195427"/>
                  <a:pt x="841789" y="4228011"/>
                  <a:pt x="849122" y="4260293"/>
                </a:cubicBezTo>
                <a:cubicBezTo>
                  <a:pt x="853901" y="4281405"/>
                  <a:pt x="859828" y="4303528"/>
                  <a:pt x="861740" y="4325408"/>
                </a:cubicBezTo>
                <a:cubicBezTo>
                  <a:pt x="863235" y="4340815"/>
                  <a:pt x="882859" y="4394392"/>
                  <a:pt x="886282" y="4402256"/>
                </a:cubicBezTo>
                <a:cubicBezTo>
                  <a:pt x="904832" y="4446901"/>
                  <a:pt x="919804" y="4492944"/>
                  <a:pt x="933027" y="4539015"/>
                </a:cubicBezTo>
                <a:cubicBezTo>
                  <a:pt x="944164" y="4577305"/>
                  <a:pt x="944286" y="4633474"/>
                  <a:pt x="965524" y="4666860"/>
                </a:cubicBezTo>
                <a:cubicBezTo>
                  <a:pt x="976720" y="4684058"/>
                  <a:pt x="966672" y="4710460"/>
                  <a:pt x="976664" y="4729736"/>
                </a:cubicBezTo>
                <a:cubicBezTo>
                  <a:pt x="988466" y="4752479"/>
                  <a:pt x="996712" y="4771783"/>
                  <a:pt x="1001470" y="4797732"/>
                </a:cubicBezTo>
                <a:cubicBezTo>
                  <a:pt x="1005842" y="4818954"/>
                  <a:pt x="1010758" y="4842225"/>
                  <a:pt x="1009172" y="4864163"/>
                </a:cubicBezTo>
                <a:cubicBezTo>
                  <a:pt x="1008180" y="4878481"/>
                  <a:pt x="1005882" y="4876461"/>
                  <a:pt x="998956" y="4886660"/>
                </a:cubicBezTo>
                <a:cubicBezTo>
                  <a:pt x="986490" y="4904048"/>
                  <a:pt x="999534" y="4915043"/>
                  <a:pt x="1007174" y="4928803"/>
                </a:cubicBezTo>
                <a:cubicBezTo>
                  <a:pt x="1020096" y="4950808"/>
                  <a:pt x="1020294" y="4981051"/>
                  <a:pt x="1026880" y="5005630"/>
                </a:cubicBezTo>
                <a:cubicBezTo>
                  <a:pt x="1036622" y="5040342"/>
                  <a:pt x="1071540" y="5067428"/>
                  <a:pt x="1047740" y="5108053"/>
                </a:cubicBezTo>
                <a:lnTo>
                  <a:pt x="1046702" y="5107453"/>
                </a:lnTo>
                <a:cubicBezTo>
                  <a:pt x="1035496" y="5126263"/>
                  <a:pt x="1018812" y="5088581"/>
                  <a:pt x="1017386" y="5083256"/>
                </a:cubicBezTo>
                <a:cubicBezTo>
                  <a:pt x="931816" y="4827813"/>
                  <a:pt x="873854" y="4562336"/>
                  <a:pt x="811223" y="4300745"/>
                </a:cubicBezTo>
                <a:cubicBezTo>
                  <a:pt x="727673" y="3951237"/>
                  <a:pt x="653763" y="3600024"/>
                  <a:pt x="583129" y="3247931"/>
                </a:cubicBezTo>
                <a:cubicBezTo>
                  <a:pt x="579340" y="3230507"/>
                  <a:pt x="589358" y="3202356"/>
                  <a:pt x="582430" y="3187966"/>
                </a:cubicBezTo>
                <a:cubicBezTo>
                  <a:pt x="579116" y="3180513"/>
                  <a:pt x="574631" y="3176885"/>
                  <a:pt x="571836" y="3169730"/>
                </a:cubicBezTo>
                <a:cubicBezTo>
                  <a:pt x="563860" y="3148157"/>
                  <a:pt x="558232" y="3125516"/>
                  <a:pt x="552305" y="3103394"/>
                </a:cubicBezTo>
                <a:cubicBezTo>
                  <a:pt x="532874" y="3030884"/>
                  <a:pt x="516015" y="2958125"/>
                  <a:pt x="499454" y="2884848"/>
                </a:cubicBezTo>
                <a:cubicBezTo>
                  <a:pt x="472397" y="2762570"/>
                  <a:pt x="453344" y="2639027"/>
                  <a:pt x="429675" y="2516282"/>
                </a:cubicBezTo>
                <a:cubicBezTo>
                  <a:pt x="406554" y="2395584"/>
                  <a:pt x="381797" y="2275327"/>
                  <a:pt x="358266" y="2154737"/>
                </a:cubicBezTo>
                <a:cubicBezTo>
                  <a:pt x="345649" y="2089625"/>
                  <a:pt x="334370" y="2024589"/>
                  <a:pt x="322981" y="1959145"/>
                </a:cubicBezTo>
                <a:cubicBezTo>
                  <a:pt x="320258" y="1944069"/>
                  <a:pt x="297833" y="1809574"/>
                  <a:pt x="317913" y="1810780"/>
                </a:cubicBezTo>
                <a:close/>
                <a:moveTo>
                  <a:pt x="170063" y="1597504"/>
                </a:moveTo>
                <a:cubicBezTo>
                  <a:pt x="171692" y="1597410"/>
                  <a:pt x="173126" y="1598975"/>
                  <a:pt x="173991" y="1603023"/>
                </a:cubicBezTo>
                <a:lnTo>
                  <a:pt x="173172" y="1603243"/>
                </a:lnTo>
                <a:cubicBezTo>
                  <a:pt x="184069" y="1645548"/>
                  <a:pt x="179644" y="1694591"/>
                  <a:pt x="183988" y="1738653"/>
                </a:cubicBezTo>
                <a:cubicBezTo>
                  <a:pt x="189217" y="1792575"/>
                  <a:pt x="200180" y="1844962"/>
                  <a:pt x="206937" y="1898035"/>
                </a:cubicBezTo>
                <a:cubicBezTo>
                  <a:pt x="212647" y="1943925"/>
                  <a:pt x="221115" y="1988637"/>
                  <a:pt x="227645" y="2034307"/>
                </a:cubicBezTo>
                <a:cubicBezTo>
                  <a:pt x="230894" y="2056268"/>
                  <a:pt x="227961" y="2071543"/>
                  <a:pt x="225118" y="2092064"/>
                </a:cubicBezTo>
                <a:cubicBezTo>
                  <a:pt x="223927" y="2100725"/>
                  <a:pt x="232039" y="2099869"/>
                  <a:pt x="236334" y="2104426"/>
                </a:cubicBezTo>
                <a:cubicBezTo>
                  <a:pt x="244924" y="2113541"/>
                  <a:pt x="246226" y="2129876"/>
                  <a:pt x="247143" y="2141485"/>
                </a:cubicBezTo>
                <a:cubicBezTo>
                  <a:pt x="257727" y="2244904"/>
                  <a:pt x="287959" y="2347890"/>
                  <a:pt x="307778" y="2449714"/>
                </a:cubicBezTo>
                <a:cubicBezTo>
                  <a:pt x="312974" y="2477300"/>
                  <a:pt x="319508" y="2504967"/>
                  <a:pt x="320909" y="2533131"/>
                </a:cubicBezTo>
                <a:cubicBezTo>
                  <a:pt x="322031" y="2556980"/>
                  <a:pt x="330745" y="2579671"/>
                  <a:pt x="333505" y="2603081"/>
                </a:cubicBezTo>
                <a:cubicBezTo>
                  <a:pt x="335994" y="2628759"/>
                  <a:pt x="317763" y="2621350"/>
                  <a:pt x="312904" y="2601577"/>
                </a:cubicBezTo>
                <a:cubicBezTo>
                  <a:pt x="308924" y="2585080"/>
                  <a:pt x="295536" y="2584276"/>
                  <a:pt x="288036" y="2572675"/>
                </a:cubicBezTo>
                <a:cubicBezTo>
                  <a:pt x="280236" y="2561593"/>
                  <a:pt x="278634" y="2545776"/>
                  <a:pt x="276049" y="2532857"/>
                </a:cubicBezTo>
                <a:cubicBezTo>
                  <a:pt x="267254" y="2486916"/>
                  <a:pt x="266101" y="2436733"/>
                  <a:pt x="248700" y="2393096"/>
                </a:cubicBezTo>
                <a:cubicBezTo>
                  <a:pt x="234864" y="2359483"/>
                  <a:pt x="229790" y="2320886"/>
                  <a:pt x="225896" y="2285047"/>
                </a:cubicBezTo>
                <a:cubicBezTo>
                  <a:pt x="224181" y="2268822"/>
                  <a:pt x="222660" y="2251667"/>
                  <a:pt x="223515" y="2235192"/>
                </a:cubicBezTo>
                <a:cubicBezTo>
                  <a:pt x="224508" y="2220876"/>
                  <a:pt x="233562" y="2208790"/>
                  <a:pt x="229611" y="2194041"/>
                </a:cubicBezTo>
                <a:cubicBezTo>
                  <a:pt x="225190" y="2175906"/>
                  <a:pt x="199994" y="2145777"/>
                  <a:pt x="209641" y="2126068"/>
                </a:cubicBezTo>
                <a:cubicBezTo>
                  <a:pt x="217869" y="2107618"/>
                  <a:pt x="205591" y="2074902"/>
                  <a:pt x="201690" y="2057068"/>
                </a:cubicBezTo>
                <a:cubicBezTo>
                  <a:pt x="188152" y="1998347"/>
                  <a:pt x="176661" y="1939078"/>
                  <a:pt x="169377" y="1879120"/>
                </a:cubicBezTo>
                <a:cubicBezTo>
                  <a:pt x="162641" y="1821210"/>
                  <a:pt x="169455" y="1761428"/>
                  <a:pt x="166926" y="1702831"/>
                </a:cubicBezTo>
                <a:cubicBezTo>
                  <a:pt x="165945" y="1681140"/>
                  <a:pt x="165072" y="1659859"/>
                  <a:pt x="162861" y="1638497"/>
                </a:cubicBezTo>
                <a:cubicBezTo>
                  <a:pt x="162142" y="1632542"/>
                  <a:pt x="161835" y="1626479"/>
                  <a:pt x="160299" y="1620742"/>
                </a:cubicBezTo>
                <a:cubicBezTo>
                  <a:pt x="159131" y="1615567"/>
                  <a:pt x="161689" y="1607089"/>
                  <a:pt x="164971" y="1601927"/>
                </a:cubicBezTo>
                <a:cubicBezTo>
                  <a:pt x="166611" y="1599347"/>
                  <a:pt x="168434" y="1597597"/>
                  <a:pt x="170063" y="1597504"/>
                </a:cubicBezTo>
                <a:close/>
                <a:moveTo>
                  <a:pt x="18869" y="1418196"/>
                </a:moveTo>
                <a:cubicBezTo>
                  <a:pt x="11686" y="1420065"/>
                  <a:pt x="6052" y="1426075"/>
                  <a:pt x="8316" y="1435348"/>
                </a:cubicBezTo>
                <a:cubicBezTo>
                  <a:pt x="14383" y="1459627"/>
                  <a:pt x="46459" y="1440056"/>
                  <a:pt x="38711" y="1425886"/>
                </a:cubicBezTo>
                <a:cubicBezTo>
                  <a:pt x="34783" y="1418596"/>
                  <a:pt x="26052" y="1416325"/>
                  <a:pt x="18869" y="1418196"/>
                </a:cubicBezTo>
                <a:close/>
                <a:moveTo>
                  <a:pt x="701779" y="1103321"/>
                </a:moveTo>
                <a:cubicBezTo>
                  <a:pt x="689790" y="1106094"/>
                  <a:pt x="700380" y="1142335"/>
                  <a:pt x="700328" y="1145421"/>
                </a:cubicBezTo>
                <a:cubicBezTo>
                  <a:pt x="699626" y="1152635"/>
                  <a:pt x="701952" y="1156401"/>
                  <a:pt x="707497" y="1155794"/>
                </a:cubicBezTo>
                <a:cubicBezTo>
                  <a:pt x="711096" y="1149562"/>
                  <a:pt x="713360" y="1100656"/>
                  <a:pt x="701779" y="1103321"/>
                </a:cubicBezTo>
                <a:close/>
                <a:moveTo>
                  <a:pt x="304007" y="1057543"/>
                </a:moveTo>
                <a:cubicBezTo>
                  <a:pt x="305724" y="1055764"/>
                  <a:pt x="326293" y="1073526"/>
                  <a:pt x="327515" y="1091201"/>
                </a:cubicBezTo>
                <a:cubicBezTo>
                  <a:pt x="328263" y="1098903"/>
                  <a:pt x="315680" y="1109299"/>
                  <a:pt x="311532" y="1113484"/>
                </a:cubicBezTo>
                <a:cubicBezTo>
                  <a:pt x="297860" y="1126368"/>
                  <a:pt x="298140" y="1063506"/>
                  <a:pt x="304007" y="1057543"/>
                </a:cubicBezTo>
                <a:close/>
                <a:moveTo>
                  <a:pt x="4419601" y="1035737"/>
                </a:moveTo>
                <a:lnTo>
                  <a:pt x="4415611" y="1038071"/>
                </a:lnTo>
                <a:cubicBezTo>
                  <a:pt x="4408193" y="1047619"/>
                  <a:pt x="4414401" y="1067759"/>
                  <a:pt x="4419247" y="1080057"/>
                </a:cubicBezTo>
                <a:lnTo>
                  <a:pt x="4419601" y="1080890"/>
                </a:lnTo>
                <a:close/>
                <a:moveTo>
                  <a:pt x="698005" y="1021540"/>
                </a:moveTo>
                <a:cubicBezTo>
                  <a:pt x="695201" y="1019876"/>
                  <a:pt x="691860" y="1021238"/>
                  <a:pt x="688057" y="1027525"/>
                </a:cubicBezTo>
                <a:cubicBezTo>
                  <a:pt x="678950" y="1042699"/>
                  <a:pt x="700417" y="1083488"/>
                  <a:pt x="706927" y="1066817"/>
                </a:cubicBezTo>
                <a:cubicBezTo>
                  <a:pt x="710033" y="1058739"/>
                  <a:pt x="706422" y="1026528"/>
                  <a:pt x="698005" y="1021540"/>
                </a:cubicBezTo>
                <a:close/>
                <a:moveTo>
                  <a:pt x="692416" y="950398"/>
                </a:moveTo>
                <a:cubicBezTo>
                  <a:pt x="689666" y="958159"/>
                  <a:pt x="689295" y="966601"/>
                  <a:pt x="691491" y="974795"/>
                </a:cubicBezTo>
                <a:cubicBezTo>
                  <a:pt x="691226" y="983646"/>
                  <a:pt x="693422" y="991839"/>
                  <a:pt x="698376" y="998854"/>
                </a:cubicBezTo>
                <a:cubicBezTo>
                  <a:pt x="708296" y="1001466"/>
                  <a:pt x="701589" y="945305"/>
                  <a:pt x="692416" y="950398"/>
                </a:cubicBezTo>
                <a:close/>
                <a:moveTo>
                  <a:pt x="590771" y="888941"/>
                </a:moveTo>
                <a:cubicBezTo>
                  <a:pt x="577902" y="888437"/>
                  <a:pt x="586832" y="954539"/>
                  <a:pt x="586781" y="957626"/>
                </a:cubicBezTo>
                <a:lnTo>
                  <a:pt x="587191" y="957516"/>
                </a:lnTo>
                <a:cubicBezTo>
                  <a:pt x="586188" y="965249"/>
                  <a:pt x="588816" y="968498"/>
                  <a:pt x="594360" y="967890"/>
                </a:cubicBezTo>
                <a:cubicBezTo>
                  <a:pt x="597250" y="962286"/>
                  <a:pt x="603528" y="889035"/>
                  <a:pt x="590771" y="888941"/>
                </a:cubicBezTo>
                <a:close/>
                <a:moveTo>
                  <a:pt x="200890" y="800109"/>
                </a:moveTo>
                <a:cubicBezTo>
                  <a:pt x="193159" y="800753"/>
                  <a:pt x="183774" y="805463"/>
                  <a:pt x="181378" y="812912"/>
                </a:cubicBezTo>
                <a:cubicBezTo>
                  <a:pt x="172939" y="837126"/>
                  <a:pt x="204613" y="824247"/>
                  <a:pt x="210473" y="811702"/>
                </a:cubicBezTo>
                <a:cubicBezTo>
                  <a:pt x="214698" y="802885"/>
                  <a:pt x="208620" y="799465"/>
                  <a:pt x="200890" y="800109"/>
                </a:cubicBezTo>
                <a:close/>
                <a:moveTo>
                  <a:pt x="760653" y="589713"/>
                </a:moveTo>
                <a:cubicBezTo>
                  <a:pt x="758926" y="588920"/>
                  <a:pt x="756592" y="589737"/>
                  <a:pt x="753898" y="593203"/>
                </a:cubicBezTo>
                <a:cubicBezTo>
                  <a:pt x="752996" y="594761"/>
                  <a:pt x="745508" y="614332"/>
                  <a:pt x="753292" y="612246"/>
                </a:cubicBezTo>
                <a:cubicBezTo>
                  <a:pt x="765582" y="608953"/>
                  <a:pt x="765838" y="592089"/>
                  <a:pt x="760653" y="589713"/>
                </a:cubicBezTo>
                <a:close/>
                <a:moveTo>
                  <a:pt x="753814" y="536542"/>
                </a:moveTo>
                <a:cubicBezTo>
                  <a:pt x="751760" y="536475"/>
                  <a:pt x="750645" y="540507"/>
                  <a:pt x="751962" y="551570"/>
                </a:cubicBezTo>
                <a:cubicBezTo>
                  <a:pt x="751560" y="558264"/>
                  <a:pt x="753505" y="563889"/>
                  <a:pt x="757390" y="568556"/>
                </a:cubicBezTo>
                <a:cubicBezTo>
                  <a:pt x="774609" y="573821"/>
                  <a:pt x="759981" y="536742"/>
                  <a:pt x="753814" y="536542"/>
                </a:cubicBezTo>
                <a:close/>
                <a:moveTo>
                  <a:pt x="4131775" y="0"/>
                </a:moveTo>
                <a:lnTo>
                  <a:pt x="3949629" y="0"/>
                </a:lnTo>
                <a:lnTo>
                  <a:pt x="3949447" y="6941"/>
                </a:lnTo>
                <a:cubicBezTo>
                  <a:pt x="3948665" y="32561"/>
                  <a:pt x="3945683" y="114279"/>
                  <a:pt x="3944999" y="121763"/>
                </a:cubicBezTo>
                <a:cubicBezTo>
                  <a:pt x="3938459" y="179277"/>
                  <a:pt x="3925711" y="234943"/>
                  <a:pt x="3923925" y="293819"/>
                </a:cubicBezTo>
                <a:cubicBezTo>
                  <a:pt x="3922429" y="345590"/>
                  <a:pt x="3917107" y="396192"/>
                  <a:pt x="3913343" y="447694"/>
                </a:cubicBezTo>
                <a:cubicBezTo>
                  <a:pt x="3905499" y="556052"/>
                  <a:pt x="3892367" y="656168"/>
                  <a:pt x="3888535" y="764767"/>
                </a:cubicBezTo>
                <a:cubicBezTo>
                  <a:pt x="3885223" y="849079"/>
                  <a:pt x="3875873" y="935447"/>
                  <a:pt x="3885177" y="1017695"/>
                </a:cubicBezTo>
                <a:cubicBezTo>
                  <a:pt x="3893157" y="1088442"/>
                  <a:pt x="3878607" y="1165228"/>
                  <a:pt x="3877955" y="1236533"/>
                </a:cubicBezTo>
                <a:cubicBezTo>
                  <a:pt x="3877517" y="1259482"/>
                  <a:pt x="3891449" y="1396690"/>
                  <a:pt x="3893901" y="1414034"/>
                </a:cubicBezTo>
                <a:cubicBezTo>
                  <a:pt x="3900601" y="1463613"/>
                  <a:pt x="3902683" y="1513986"/>
                  <a:pt x="3909789" y="1563454"/>
                </a:cubicBezTo>
                <a:cubicBezTo>
                  <a:pt x="3913617" y="1589212"/>
                  <a:pt x="3918267" y="1614750"/>
                  <a:pt x="3921163" y="1640318"/>
                </a:cubicBezTo>
                <a:cubicBezTo>
                  <a:pt x="3921853" y="1644525"/>
                  <a:pt x="3931327" y="1663500"/>
                  <a:pt x="3915285" y="1657699"/>
                </a:cubicBezTo>
                <a:cubicBezTo>
                  <a:pt x="3865923" y="1640630"/>
                  <a:pt x="3851885" y="1527598"/>
                  <a:pt x="3839105" y="1465162"/>
                </a:cubicBezTo>
                <a:cubicBezTo>
                  <a:pt x="3822507" y="1383551"/>
                  <a:pt x="3824315" y="1295252"/>
                  <a:pt x="3819627" y="1212207"/>
                </a:cubicBezTo>
                <a:cubicBezTo>
                  <a:pt x="3815155" y="1129979"/>
                  <a:pt x="3811205" y="1048053"/>
                  <a:pt x="3796465" y="966823"/>
                </a:cubicBezTo>
                <a:cubicBezTo>
                  <a:pt x="3774933" y="848774"/>
                  <a:pt x="3747445" y="731442"/>
                  <a:pt x="3721707" y="614081"/>
                </a:cubicBezTo>
                <a:cubicBezTo>
                  <a:pt x="3708439" y="553091"/>
                  <a:pt x="3689865" y="488695"/>
                  <a:pt x="3688807" y="425753"/>
                </a:cubicBezTo>
                <a:cubicBezTo>
                  <a:pt x="3688445" y="398187"/>
                  <a:pt x="3681967" y="349430"/>
                  <a:pt x="3696283" y="325836"/>
                </a:cubicBezTo>
                <a:cubicBezTo>
                  <a:pt x="3710275" y="302782"/>
                  <a:pt x="3703923" y="160754"/>
                  <a:pt x="3696209" y="37747"/>
                </a:cubicBezTo>
                <a:lnTo>
                  <a:pt x="3693737" y="0"/>
                </a:lnTo>
                <a:lnTo>
                  <a:pt x="3029474" y="0"/>
                </a:lnTo>
                <a:lnTo>
                  <a:pt x="2847328" y="0"/>
                </a:lnTo>
                <a:lnTo>
                  <a:pt x="2591436" y="0"/>
                </a:lnTo>
                <a:lnTo>
                  <a:pt x="2180435" y="0"/>
                </a:lnTo>
                <a:lnTo>
                  <a:pt x="1584925" y="0"/>
                </a:lnTo>
                <a:lnTo>
                  <a:pt x="1498312" y="0"/>
                </a:lnTo>
                <a:lnTo>
                  <a:pt x="1078134" y="0"/>
                </a:lnTo>
                <a:lnTo>
                  <a:pt x="1057660" y="69990"/>
                </a:lnTo>
                <a:cubicBezTo>
                  <a:pt x="1050156" y="102407"/>
                  <a:pt x="1043194" y="135008"/>
                  <a:pt x="1033218" y="165781"/>
                </a:cubicBezTo>
                <a:cubicBezTo>
                  <a:pt x="1023418" y="194751"/>
                  <a:pt x="991374" y="198067"/>
                  <a:pt x="981576" y="227040"/>
                </a:cubicBezTo>
                <a:cubicBezTo>
                  <a:pt x="970684" y="258496"/>
                  <a:pt x="956848" y="383828"/>
                  <a:pt x="921646" y="395016"/>
                </a:cubicBezTo>
                <a:cubicBezTo>
                  <a:pt x="911105" y="398279"/>
                  <a:pt x="897270" y="297488"/>
                  <a:pt x="828358" y="310683"/>
                </a:cubicBezTo>
                <a:cubicBezTo>
                  <a:pt x="797085" y="316868"/>
                  <a:pt x="794144" y="325558"/>
                  <a:pt x="790110" y="354741"/>
                </a:cubicBezTo>
                <a:cubicBezTo>
                  <a:pt x="786563" y="382475"/>
                  <a:pt x="773647" y="409646"/>
                  <a:pt x="772368" y="437650"/>
                </a:cubicBezTo>
                <a:cubicBezTo>
                  <a:pt x="769682" y="498084"/>
                  <a:pt x="802629" y="475205"/>
                  <a:pt x="804056" y="480531"/>
                </a:cubicBezTo>
                <a:cubicBezTo>
                  <a:pt x="811031" y="509836"/>
                  <a:pt x="783424" y="544455"/>
                  <a:pt x="791167" y="576628"/>
                </a:cubicBezTo>
                <a:cubicBezTo>
                  <a:pt x="797703" y="604296"/>
                  <a:pt x="769101" y="628644"/>
                  <a:pt x="786755" y="656844"/>
                </a:cubicBezTo>
                <a:cubicBezTo>
                  <a:pt x="790889" y="664079"/>
                  <a:pt x="799623" y="657346"/>
                  <a:pt x="803047" y="665210"/>
                </a:cubicBezTo>
                <a:cubicBezTo>
                  <a:pt x="810115" y="681759"/>
                  <a:pt x="800787" y="738704"/>
                  <a:pt x="795258" y="752479"/>
                </a:cubicBezTo>
                <a:cubicBezTo>
                  <a:pt x="791688" y="760462"/>
                  <a:pt x="786452" y="791720"/>
                  <a:pt x="775853" y="791487"/>
                </a:cubicBezTo>
                <a:cubicBezTo>
                  <a:pt x="768339" y="791305"/>
                  <a:pt x="762919" y="713724"/>
                  <a:pt x="756568" y="703132"/>
                </a:cubicBezTo>
                <a:cubicBezTo>
                  <a:pt x="748410" y="689073"/>
                  <a:pt x="746408" y="729124"/>
                  <a:pt x="747286" y="732401"/>
                </a:cubicBezTo>
                <a:cubicBezTo>
                  <a:pt x="753245" y="756272"/>
                  <a:pt x="736802" y="781755"/>
                  <a:pt x="722069" y="798873"/>
                </a:cubicBezTo>
                <a:cubicBezTo>
                  <a:pt x="713094" y="809620"/>
                  <a:pt x="710029" y="804734"/>
                  <a:pt x="711681" y="792876"/>
                </a:cubicBezTo>
                <a:cubicBezTo>
                  <a:pt x="714765" y="768339"/>
                  <a:pt x="697372" y="798466"/>
                  <a:pt x="695850" y="805898"/>
                </a:cubicBezTo>
                <a:cubicBezTo>
                  <a:pt x="694029" y="813851"/>
                  <a:pt x="687417" y="903877"/>
                  <a:pt x="703723" y="900825"/>
                </a:cubicBezTo>
                <a:cubicBezTo>
                  <a:pt x="713774" y="899010"/>
                  <a:pt x="708875" y="821729"/>
                  <a:pt x="720541" y="824310"/>
                </a:cubicBezTo>
                <a:cubicBezTo>
                  <a:pt x="736337" y="827542"/>
                  <a:pt x="729694" y="915820"/>
                  <a:pt x="730089" y="927128"/>
                </a:cubicBezTo>
                <a:cubicBezTo>
                  <a:pt x="731315" y="969391"/>
                  <a:pt x="736747" y="1010964"/>
                  <a:pt x="738900" y="1053416"/>
                </a:cubicBezTo>
                <a:cubicBezTo>
                  <a:pt x="743986" y="1147773"/>
                  <a:pt x="755657" y="1242120"/>
                  <a:pt x="757353" y="1336943"/>
                </a:cubicBezTo>
                <a:cubicBezTo>
                  <a:pt x="758249" y="1377977"/>
                  <a:pt x="750922" y="1419456"/>
                  <a:pt x="753978" y="1460351"/>
                </a:cubicBezTo>
                <a:cubicBezTo>
                  <a:pt x="756584" y="1493022"/>
                  <a:pt x="754306" y="1528757"/>
                  <a:pt x="732126" y="1555775"/>
                </a:cubicBezTo>
                <a:cubicBezTo>
                  <a:pt x="723262" y="1566933"/>
                  <a:pt x="711191" y="1571045"/>
                  <a:pt x="702765" y="1583841"/>
                </a:cubicBezTo>
                <a:cubicBezTo>
                  <a:pt x="690330" y="1602978"/>
                  <a:pt x="683939" y="1626645"/>
                  <a:pt x="674620" y="1647583"/>
                </a:cubicBezTo>
                <a:cubicBezTo>
                  <a:pt x="667180" y="1664065"/>
                  <a:pt x="659523" y="1679729"/>
                  <a:pt x="654572" y="1697302"/>
                </a:cubicBezTo>
                <a:cubicBezTo>
                  <a:pt x="652041" y="1705884"/>
                  <a:pt x="648790" y="1751101"/>
                  <a:pt x="638550" y="1753845"/>
                </a:cubicBezTo>
                <a:cubicBezTo>
                  <a:pt x="637730" y="1754065"/>
                  <a:pt x="627476" y="1792815"/>
                  <a:pt x="616517" y="1789605"/>
                </a:cubicBezTo>
                <a:cubicBezTo>
                  <a:pt x="605667" y="1786805"/>
                  <a:pt x="594633" y="1742341"/>
                  <a:pt x="591611" y="1727783"/>
                </a:cubicBezTo>
                <a:cubicBezTo>
                  <a:pt x="565417" y="1595616"/>
                  <a:pt x="542623" y="1200849"/>
                  <a:pt x="533073" y="1165208"/>
                </a:cubicBezTo>
                <a:cubicBezTo>
                  <a:pt x="527804" y="1145545"/>
                  <a:pt x="530538" y="1124615"/>
                  <a:pt x="531415" y="1103305"/>
                </a:cubicBezTo>
                <a:cubicBezTo>
                  <a:pt x="532122" y="1078087"/>
                  <a:pt x="529604" y="1050662"/>
                  <a:pt x="525740" y="1041159"/>
                </a:cubicBezTo>
                <a:cubicBezTo>
                  <a:pt x="516536" y="1019916"/>
                  <a:pt x="523249" y="990895"/>
                  <a:pt x="527513" y="969116"/>
                </a:cubicBezTo>
                <a:cubicBezTo>
                  <a:pt x="529874" y="956628"/>
                  <a:pt x="513936" y="902062"/>
                  <a:pt x="508203" y="836421"/>
                </a:cubicBezTo>
                <a:cubicBezTo>
                  <a:pt x="502388" y="772118"/>
                  <a:pt x="506778" y="696738"/>
                  <a:pt x="503253" y="652457"/>
                </a:cubicBezTo>
                <a:cubicBezTo>
                  <a:pt x="493662" y="534721"/>
                  <a:pt x="482143" y="406524"/>
                  <a:pt x="478632" y="393416"/>
                </a:cubicBezTo>
                <a:cubicBezTo>
                  <a:pt x="474379" y="379188"/>
                  <a:pt x="476789" y="363612"/>
                  <a:pt x="476338" y="348806"/>
                </a:cubicBezTo>
                <a:cubicBezTo>
                  <a:pt x="474848" y="290809"/>
                  <a:pt x="465545" y="233148"/>
                  <a:pt x="463236" y="175369"/>
                </a:cubicBezTo>
                <a:cubicBezTo>
                  <a:pt x="461689" y="138463"/>
                  <a:pt x="476513" y="90144"/>
                  <a:pt x="482767" y="48348"/>
                </a:cubicBezTo>
                <a:lnTo>
                  <a:pt x="482624" y="0"/>
                </a:lnTo>
                <a:lnTo>
                  <a:pt x="396011" y="0"/>
                </a:lnTo>
                <a:lnTo>
                  <a:pt x="395674" y="2977"/>
                </a:lnTo>
                <a:cubicBezTo>
                  <a:pt x="395940" y="9731"/>
                  <a:pt x="396849" y="14455"/>
                  <a:pt x="396849" y="14455"/>
                </a:cubicBezTo>
                <a:cubicBezTo>
                  <a:pt x="397507" y="108680"/>
                  <a:pt x="441485" y="197442"/>
                  <a:pt x="444935" y="292238"/>
                </a:cubicBezTo>
                <a:cubicBezTo>
                  <a:pt x="445932" y="327096"/>
                  <a:pt x="443609" y="372504"/>
                  <a:pt x="429661" y="405659"/>
                </a:cubicBezTo>
                <a:cubicBezTo>
                  <a:pt x="411465" y="449173"/>
                  <a:pt x="415362" y="509600"/>
                  <a:pt x="420743" y="554260"/>
                </a:cubicBezTo>
                <a:cubicBezTo>
                  <a:pt x="426014" y="598512"/>
                  <a:pt x="428388" y="641782"/>
                  <a:pt x="430161" y="686092"/>
                </a:cubicBezTo>
                <a:cubicBezTo>
                  <a:pt x="432083" y="739146"/>
                  <a:pt x="461510" y="788339"/>
                  <a:pt x="459635" y="841971"/>
                </a:cubicBezTo>
                <a:cubicBezTo>
                  <a:pt x="458686" y="871202"/>
                  <a:pt x="460387" y="923435"/>
                  <a:pt x="432299" y="941500"/>
                </a:cubicBezTo>
                <a:cubicBezTo>
                  <a:pt x="405736" y="958717"/>
                  <a:pt x="387440" y="874048"/>
                  <a:pt x="388301" y="864157"/>
                </a:cubicBezTo>
                <a:cubicBezTo>
                  <a:pt x="393185" y="811917"/>
                  <a:pt x="418399" y="788037"/>
                  <a:pt x="406649" y="762207"/>
                </a:cubicBezTo>
                <a:cubicBezTo>
                  <a:pt x="375998" y="695337"/>
                  <a:pt x="372179" y="700751"/>
                  <a:pt x="320715" y="705321"/>
                </a:cubicBezTo>
                <a:cubicBezTo>
                  <a:pt x="288264" y="708747"/>
                  <a:pt x="264918" y="764179"/>
                  <a:pt x="272186" y="810968"/>
                </a:cubicBezTo>
                <a:cubicBezTo>
                  <a:pt x="275515" y="831591"/>
                  <a:pt x="270697" y="844737"/>
                  <a:pt x="283149" y="863353"/>
                </a:cubicBezTo>
                <a:cubicBezTo>
                  <a:pt x="293274" y="878203"/>
                  <a:pt x="306569" y="891765"/>
                  <a:pt x="318523" y="905247"/>
                </a:cubicBezTo>
                <a:cubicBezTo>
                  <a:pt x="334253" y="922987"/>
                  <a:pt x="329715" y="989623"/>
                  <a:pt x="322775" y="1011241"/>
                </a:cubicBezTo>
                <a:cubicBezTo>
                  <a:pt x="311235" y="1046826"/>
                  <a:pt x="288921" y="1029095"/>
                  <a:pt x="280358" y="997141"/>
                </a:cubicBezTo>
                <a:cubicBezTo>
                  <a:pt x="272017" y="966006"/>
                  <a:pt x="277536" y="921060"/>
                  <a:pt x="275610" y="910599"/>
                </a:cubicBezTo>
                <a:cubicBezTo>
                  <a:pt x="270773" y="885989"/>
                  <a:pt x="258310" y="836201"/>
                  <a:pt x="226657" y="844243"/>
                </a:cubicBezTo>
                <a:cubicBezTo>
                  <a:pt x="197761" y="851107"/>
                  <a:pt x="175370" y="883891"/>
                  <a:pt x="169536" y="916189"/>
                </a:cubicBezTo>
                <a:cubicBezTo>
                  <a:pt x="161419" y="959637"/>
                  <a:pt x="190869" y="1003995"/>
                  <a:pt x="192422" y="1047486"/>
                </a:cubicBezTo>
                <a:cubicBezTo>
                  <a:pt x="194336" y="1093954"/>
                  <a:pt x="179382" y="1152846"/>
                  <a:pt x="170174" y="1198781"/>
                </a:cubicBezTo>
                <a:cubicBezTo>
                  <a:pt x="161349" y="1242858"/>
                  <a:pt x="140364" y="1285801"/>
                  <a:pt x="133915" y="1330559"/>
                </a:cubicBezTo>
                <a:cubicBezTo>
                  <a:pt x="126355" y="1382638"/>
                  <a:pt x="110025" y="1433119"/>
                  <a:pt x="113284" y="1486251"/>
                </a:cubicBezTo>
                <a:cubicBezTo>
                  <a:pt x="113680" y="1497560"/>
                  <a:pt x="110997" y="1515404"/>
                  <a:pt x="102321" y="1525630"/>
                </a:cubicBezTo>
                <a:cubicBezTo>
                  <a:pt x="97385" y="1531784"/>
                  <a:pt x="92503" y="1608612"/>
                  <a:pt x="82693" y="1606411"/>
                </a:cubicBezTo>
                <a:cubicBezTo>
                  <a:pt x="77119" y="1605271"/>
                  <a:pt x="80055" y="1639172"/>
                  <a:pt x="71716" y="1632623"/>
                </a:cubicBezTo>
                <a:cubicBezTo>
                  <a:pt x="61187" y="1624468"/>
                  <a:pt x="39164" y="1575046"/>
                  <a:pt x="36661" y="1560789"/>
                </a:cubicBezTo>
                <a:cubicBezTo>
                  <a:pt x="31215" y="1530635"/>
                  <a:pt x="51139" y="1491927"/>
                  <a:pt x="41160" y="1485817"/>
                </a:cubicBezTo>
                <a:cubicBezTo>
                  <a:pt x="13001" y="1469214"/>
                  <a:pt x="2249" y="1570009"/>
                  <a:pt x="1496" y="1580308"/>
                </a:cubicBezTo>
                <a:cubicBezTo>
                  <a:pt x="-2896" y="1631101"/>
                  <a:pt x="3801" y="1680677"/>
                  <a:pt x="3617" y="1730782"/>
                </a:cubicBezTo>
                <a:cubicBezTo>
                  <a:pt x="3486" y="1759795"/>
                  <a:pt x="-987" y="1787339"/>
                  <a:pt x="1261" y="1817033"/>
                </a:cubicBezTo>
                <a:cubicBezTo>
                  <a:pt x="12687" y="1982574"/>
                  <a:pt x="47223" y="2145878"/>
                  <a:pt x="63375" y="2311030"/>
                </a:cubicBezTo>
                <a:cubicBezTo>
                  <a:pt x="72637" y="2402950"/>
                  <a:pt x="85287" y="2494401"/>
                  <a:pt x="94439" y="2585912"/>
                </a:cubicBezTo>
                <a:cubicBezTo>
                  <a:pt x="96897" y="2609839"/>
                  <a:pt x="99058" y="2634287"/>
                  <a:pt x="96683" y="2658196"/>
                </a:cubicBezTo>
                <a:cubicBezTo>
                  <a:pt x="94849" y="2677567"/>
                  <a:pt x="91317" y="2693881"/>
                  <a:pt x="94019" y="2713794"/>
                </a:cubicBezTo>
                <a:cubicBezTo>
                  <a:pt x="101266" y="2765419"/>
                  <a:pt x="99060" y="2817820"/>
                  <a:pt x="107755" y="2869936"/>
                </a:cubicBezTo>
                <a:cubicBezTo>
                  <a:pt x="143496" y="3080335"/>
                  <a:pt x="172681" y="3292490"/>
                  <a:pt x="217243" y="3501404"/>
                </a:cubicBezTo>
                <a:cubicBezTo>
                  <a:pt x="238561" y="3600629"/>
                  <a:pt x="254876" y="3695927"/>
                  <a:pt x="287665" y="3792080"/>
                </a:cubicBezTo>
                <a:cubicBezTo>
                  <a:pt x="299126" y="3825015"/>
                  <a:pt x="309465" y="3858688"/>
                  <a:pt x="323381" y="3890963"/>
                </a:cubicBezTo>
                <a:cubicBezTo>
                  <a:pt x="324120" y="3892081"/>
                  <a:pt x="335403" y="3914524"/>
                  <a:pt x="336624" y="3907610"/>
                </a:cubicBezTo>
                <a:cubicBezTo>
                  <a:pt x="339798" y="3888319"/>
                  <a:pt x="330424" y="3863169"/>
                  <a:pt x="326823" y="3844815"/>
                </a:cubicBezTo>
                <a:cubicBezTo>
                  <a:pt x="316708" y="3793958"/>
                  <a:pt x="305774" y="3743322"/>
                  <a:pt x="297709" y="3691915"/>
                </a:cubicBezTo>
                <a:cubicBezTo>
                  <a:pt x="295645" y="3679296"/>
                  <a:pt x="276267" y="3603700"/>
                  <a:pt x="296121" y="3597501"/>
                </a:cubicBezTo>
                <a:cubicBezTo>
                  <a:pt x="310349" y="3593249"/>
                  <a:pt x="316086" y="3616300"/>
                  <a:pt x="318502" y="3625313"/>
                </a:cubicBezTo>
                <a:cubicBezTo>
                  <a:pt x="380201" y="3819536"/>
                  <a:pt x="409819" y="4026746"/>
                  <a:pt x="447541" y="4226514"/>
                </a:cubicBezTo>
                <a:cubicBezTo>
                  <a:pt x="460985" y="4297994"/>
                  <a:pt x="492894" y="4366283"/>
                  <a:pt x="513003" y="4436415"/>
                </a:cubicBezTo>
                <a:cubicBezTo>
                  <a:pt x="546856" y="4552920"/>
                  <a:pt x="575791" y="4670741"/>
                  <a:pt x="607294" y="4788315"/>
                </a:cubicBezTo>
                <a:cubicBezTo>
                  <a:pt x="626722" y="4860825"/>
                  <a:pt x="645033" y="4934072"/>
                  <a:pt x="673256" y="5003350"/>
                </a:cubicBezTo>
                <a:cubicBezTo>
                  <a:pt x="699641" y="5067409"/>
                  <a:pt x="706830" y="5140124"/>
                  <a:pt x="717948" y="5207835"/>
                </a:cubicBezTo>
                <a:cubicBezTo>
                  <a:pt x="721388" y="5228868"/>
                  <a:pt x="721229" y="5256133"/>
                  <a:pt x="731224" y="5275409"/>
                </a:cubicBezTo>
                <a:cubicBezTo>
                  <a:pt x="736537" y="5285402"/>
                  <a:pt x="745430" y="5275992"/>
                  <a:pt x="752922" y="5281011"/>
                </a:cubicBezTo>
                <a:cubicBezTo>
                  <a:pt x="785377" y="5302170"/>
                  <a:pt x="770708" y="5371961"/>
                  <a:pt x="765852" y="5401364"/>
                </a:cubicBezTo>
                <a:cubicBezTo>
                  <a:pt x="760966" y="5429018"/>
                  <a:pt x="757534" y="5481748"/>
                  <a:pt x="776659" y="5505604"/>
                </a:cubicBezTo>
                <a:cubicBezTo>
                  <a:pt x="788534" y="5520423"/>
                  <a:pt x="796867" y="5453207"/>
                  <a:pt x="800971" y="5458693"/>
                </a:cubicBezTo>
                <a:cubicBezTo>
                  <a:pt x="824889" y="5492241"/>
                  <a:pt x="831236" y="5545424"/>
                  <a:pt x="848029" y="5583514"/>
                </a:cubicBezTo>
                <a:cubicBezTo>
                  <a:pt x="851015" y="5589739"/>
                  <a:pt x="860308" y="5616229"/>
                  <a:pt x="869378" y="5617311"/>
                </a:cubicBezTo>
                <a:cubicBezTo>
                  <a:pt x="874433" y="5618151"/>
                  <a:pt x="866937" y="5563959"/>
                  <a:pt x="865730" y="5559452"/>
                </a:cubicBezTo>
                <a:cubicBezTo>
                  <a:pt x="855484" y="5513021"/>
                  <a:pt x="830111" y="5472400"/>
                  <a:pt x="823364" y="5425911"/>
                </a:cubicBezTo>
                <a:cubicBezTo>
                  <a:pt x="806314" y="5311490"/>
                  <a:pt x="768176" y="5197012"/>
                  <a:pt x="739958" y="5085144"/>
                </a:cubicBezTo>
                <a:cubicBezTo>
                  <a:pt x="691044" y="4892765"/>
                  <a:pt x="642241" y="4700795"/>
                  <a:pt x="595375" y="4507866"/>
                </a:cubicBezTo>
                <a:cubicBezTo>
                  <a:pt x="570420" y="4406540"/>
                  <a:pt x="548224" y="4304038"/>
                  <a:pt x="526137" y="4201943"/>
                </a:cubicBezTo>
                <a:cubicBezTo>
                  <a:pt x="501465" y="4086930"/>
                  <a:pt x="475456" y="3971838"/>
                  <a:pt x="451194" y="3856714"/>
                </a:cubicBezTo>
                <a:cubicBezTo>
                  <a:pt x="439134" y="3800232"/>
                  <a:pt x="416296" y="3733026"/>
                  <a:pt x="420352" y="3674421"/>
                </a:cubicBezTo>
                <a:cubicBezTo>
                  <a:pt x="421075" y="3662373"/>
                  <a:pt x="426307" y="3673704"/>
                  <a:pt x="427623" y="3678618"/>
                </a:cubicBezTo>
                <a:cubicBezTo>
                  <a:pt x="437524" y="3710652"/>
                  <a:pt x="446307" y="3743425"/>
                  <a:pt x="454978" y="3775790"/>
                </a:cubicBezTo>
                <a:cubicBezTo>
                  <a:pt x="487470" y="3897050"/>
                  <a:pt x="517912" y="4018858"/>
                  <a:pt x="548766" y="4140556"/>
                </a:cubicBezTo>
                <a:cubicBezTo>
                  <a:pt x="612555" y="4391738"/>
                  <a:pt x="676758" y="4642809"/>
                  <a:pt x="741777" y="4893661"/>
                </a:cubicBezTo>
                <a:cubicBezTo>
                  <a:pt x="783139" y="5052940"/>
                  <a:pt x="823980" y="5211916"/>
                  <a:pt x="868210" y="5370427"/>
                </a:cubicBezTo>
                <a:cubicBezTo>
                  <a:pt x="885633" y="5433814"/>
                  <a:pt x="908682" y="5495255"/>
                  <a:pt x="928864" y="5557465"/>
                </a:cubicBezTo>
                <a:cubicBezTo>
                  <a:pt x="948606" y="5618035"/>
                  <a:pt x="967018" y="5678964"/>
                  <a:pt x="984726" y="5740134"/>
                </a:cubicBezTo>
                <a:lnTo>
                  <a:pt x="1033778" y="5915023"/>
                </a:lnTo>
                <a:lnTo>
                  <a:pt x="1061212" y="5915023"/>
                </a:lnTo>
                <a:lnTo>
                  <a:pt x="1055210" y="5894626"/>
                </a:lnTo>
                <a:cubicBezTo>
                  <a:pt x="1009818" y="5721940"/>
                  <a:pt x="962784" y="5549691"/>
                  <a:pt x="913705" y="5377993"/>
                </a:cubicBezTo>
                <a:cubicBezTo>
                  <a:pt x="796504" y="4966811"/>
                  <a:pt x="701944" y="4550002"/>
                  <a:pt x="601950" y="4134210"/>
                </a:cubicBezTo>
                <a:cubicBezTo>
                  <a:pt x="583250" y="4056235"/>
                  <a:pt x="556351" y="3973872"/>
                  <a:pt x="553140" y="3893063"/>
                </a:cubicBezTo>
                <a:cubicBezTo>
                  <a:pt x="552348" y="3870443"/>
                  <a:pt x="579101" y="3876886"/>
                  <a:pt x="560176" y="3858687"/>
                </a:cubicBezTo>
                <a:cubicBezTo>
                  <a:pt x="547950" y="3847474"/>
                  <a:pt x="543552" y="3824503"/>
                  <a:pt x="539490" y="3809346"/>
                </a:cubicBezTo>
                <a:cubicBezTo>
                  <a:pt x="510469" y="3710868"/>
                  <a:pt x="488601" y="3609591"/>
                  <a:pt x="467362" y="3509026"/>
                </a:cubicBezTo>
                <a:cubicBezTo>
                  <a:pt x="450355" y="3427526"/>
                  <a:pt x="448744" y="3337948"/>
                  <a:pt x="424062" y="3258941"/>
                </a:cubicBezTo>
                <a:cubicBezTo>
                  <a:pt x="386216" y="3137360"/>
                  <a:pt x="363519" y="3005134"/>
                  <a:pt x="345556" y="2879103"/>
                </a:cubicBezTo>
                <a:cubicBezTo>
                  <a:pt x="344040" y="2868533"/>
                  <a:pt x="347015" y="2843586"/>
                  <a:pt x="342961" y="2835013"/>
                </a:cubicBezTo>
                <a:cubicBezTo>
                  <a:pt x="333895" y="2815926"/>
                  <a:pt x="325387" y="2805473"/>
                  <a:pt x="323776" y="2783074"/>
                </a:cubicBezTo>
                <a:cubicBezTo>
                  <a:pt x="321527" y="2753380"/>
                  <a:pt x="312424" y="2725962"/>
                  <a:pt x="308648" y="2697117"/>
                </a:cubicBezTo>
                <a:cubicBezTo>
                  <a:pt x="306495" y="2679254"/>
                  <a:pt x="331400" y="2624722"/>
                  <a:pt x="346224" y="2662022"/>
                </a:cubicBezTo>
                <a:cubicBezTo>
                  <a:pt x="360419" y="2698613"/>
                  <a:pt x="364512" y="2740108"/>
                  <a:pt x="372154" y="2778454"/>
                </a:cubicBezTo>
                <a:cubicBezTo>
                  <a:pt x="409310" y="2963007"/>
                  <a:pt x="448215" y="3147530"/>
                  <a:pt x="488240" y="3331316"/>
                </a:cubicBezTo>
                <a:cubicBezTo>
                  <a:pt x="506537" y="3415985"/>
                  <a:pt x="523004" y="3502022"/>
                  <a:pt x="546624" y="3585263"/>
                </a:cubicBezTo>
                <a:cubicBezTo>
                  <a:pt x="551207" y="3600721"/>
                  <a:pt x="554316" y="3620523"/>
                  <a:pt x="568861" y="3628920"/>
                </a:cubicBezTo>
                <a:cubicBezTo>
                  <a:pt x="592345" y="3642824"/>
                  <a:pt x="597223" y="3700354"/>
                  <a:pt x="602330" y="3722696"/>
                </a:cubicBezTo>
                <a:cubicBezTo>
                  <a:pt x="611478" y="3765030"/>
                  <a:pt x="642114" y="3818730"/>
                  <a:pt x="639541" y="3861571"/>
                </a:cubicBezTo>
                <a:cubicBezTo>
                  <a:pt x="637854" y="3889685"/>
                  <a:pt x="647770" y="3910299"/>
                  <a:pt x="656132" y="3936598"/>
                </a:cubicBezTo>
                <a:cubicBezTo>
                  <a:pt x="677770" y="4005881"/>
                  <a:pt x="695722" y="4076153"/>
                  <a:pt x="714382" y="4145795"/>
                </a:cubicBezTo>
                <a:cubicBezTo>
                  <a:pt x="753739" y="4295951"/>
                  <a:pt x="784790" y="4447891"/>
                  <a:pt x="824446" y="4597527"/>
                </a:cubicBezTo>
                <a:cubicBezTo>
                  <a:pt x="881915" y="4815277"/>
                  <a:pt x="929550" y="5035662"/>
                  <a:pt x="989586" y="5253162"/>
                </a:cubicBezTo>
                <a:cubicBezTo>
                  <a:pt x="1030142" y="5401239"/>
                  <a:pt x="1068328" y="5555221"/>
                  <a:pt x="1144764" y="5689733"/>
                </a:cubicBezTo>
                <a:cubicBezTo>
                  <a:pt x="1168828" y="5732021"/>
                  <a:pt x="1166156" y="5781036"/>
                  <a:pt x="1186342" y="5825241"/>
                </a:cubicBezTo>
                <a:cubicBezTo>
                  <a:pt x="1215406" y="5889463"/>
                  <a:pt x="1217034" y="5790673"/>
                  <a:pt x="1236184" y="5809693"/>
                </a:cubicBezTo>
                <a:cubicBezTo>
                  <a:pt x="1254180" y="5827701"/>
                  <a:pt x="1257944" y="5867966"/>
                  <a:pt x="1264310" y="5891727"/>
                </a:cubicBezTo>
                <a:lnTo>
                  <a:pt x="1270882" y="5915023"/>
                </a:lnTo>
                <a:lnTo>
                  <a:pt x="3023656" y="5915024"/>
                </a:lnTo>
                <a:lnTo>
                  <a:pt x="3023656" y="5915024"/>
                </a:lnTo>
                <a:lnTo>
                  <a:pt x="4125957" y="5915024"/>
                </a:lnTo>
                <a:cubicBezTo>
                  <a:pt x="4125957" y="5752848"/>
                  <a:pt x="4257427" y="5621379"/>
                  <a:pt x="4419601" y="5621380"/>
                </a:cubicBezTo>
                <a:lnTo>
                  <a:pt x="4419601" y="1370208"/>
                </a:lnTo>
                <a:lnTo>
                  <a:pt x="4419287" y="1370734"/>
                </a:lnTo>
                <a:cubicBezTo>
                  <a:pt x="4400729" y="1386683"/>
                  <a:pt x="4393113" y="1300910"/>
                  <a:pt x="4391131" y="1286951"/>
                </a:cubicBezTo>
                <a:cubicBezTo>
                  <a:pt x="4366177" y="1118447"/>
                  <a:pt x="4321939" y="953354"/>
                  <a:pt x="4290731" y="786086"/>
                </a:cubicBezTo>
                <a:cubicBezTo>
                  <a:pt x="4273217" y="692866"/>
                  <a:pt x="4261329" y="597699"/>
                  <a:pt x="4256653" y="503234"/>
                </a:cubicBezTo>
                <a:cubicBezTo>
                  <a:pt x="4254345" y="457750"/>
                  <a:pt x="4258435" y="411977"/>
                  <a:pt x="4261741" y="366142"/>
                </a:cubicBezTo>
                <a:lnTo>
                  <a:pt x="4262083" y="240519"/>
                </a:lnTo>
                <a:lnTo>
                  <a:pt x="4258675" y="238669"/>
                </a:lnTo>
                <a:cubicBezTo>
                  <a:pt x="4182113" y="186945"/>
                  <a:pt x="4131775" y="99351"/>
                  <a:pt x="4131775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日期占位符 4"/>
          <p:cNvSpPr>
            <a:spLocks noGrp="1"/>
          </p:cNvSpPr>
          <p:nvPr>
            <p:ph type="dt" sz="half" idx="16385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16386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2" name="灯片编号占位符 6"/>
          <p:cNvSpPr>
            <a:spLocks noGrp="1"/>
          </p:cNvSpPr>
          <p:nvPr>
            <p:ph type="sldNum" sz="quarter" idx="16387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cxnSp>
        <p:nvCxnSpPr>
          <p:cNvPr id="15" name="直接连接符 14"/>
          <p:cNvCxnSpPr/>
          <p:nvPr userDrawn="1">
            <p:custDataLst>
              <p:tags r:id="rId10"/>
            </p:custDataLst>
          </p:nvPr>
        </p:nvCxnSpPr>
        <p:spPr>
          <a:xfrm>
            <a:off x="6616700" y="5349875"/>
            <a:ext cx="4051300" cy="0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 userDrawn="1">
            <p:custDataLst>
              <p:tags r:id="rId11"/>
            </p:custDataLst>
          </p:nvPr>
        </p:nvCxnSpPr>
        <p:spPr>
          <a:xfrm flipH="1">
            <a:off x="10020300" y="5349875"/>
            <a:ext cx="647700" cy="0"/>
          </a:xfrm>
          <a:prstGeom prst="line">
            <a:avLst/>
          </a:prstGeom>
          <a:ln w="25400" cap="rnd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图片 15"/>
          <p:cNvPicPr>
            <a:picLocks noChangeAspect="1"/>
          </p:cNvPicPr>
          <p:nvPr userDrawn="1">
            <p:custDataLst>
              <p:tags r:id="rId12"/>
            </p:custDataLst>
          </p:nvPr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2000" contrast="2000"/>
                    </a14:imgEffect>
                    <a14:imgEffect>
                      <a14:saturation sat="1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932" r="24086"/>
          <a:stretch>
            <a:fillRect/>
          </a:stretch>
        </p:blipFill>
        <p:spPr>
          <a:xfrm>
            <a:off x="328930" y="1096645"/>
            <a:ext cx="4742815" cy="4862830"/>
          </a:xfrm>
          <a:prstGeom prst="rect">
            <a:avLst/>
          </a:prstGeom>
        </p:spPr>
      </p:pic>
      <p:sp>
        <p:nvSpPr>
          <p:cNvPr id="54" name="任意多边形: 形状 53"/>
          <p:cNvSpPr/>
          <p:nvPr>
            <p:custDataLst>
              <p:tags r:id="rId15"/>
            </p:custDataLst>
          </p:nvPr>
        </p:nvSpPr>
        <p:spPr>
          <a:xfrm>
            <a:off x="8006928" y="2555220"/>
            <a:ext cx="3138048" cy="356255"/>
          </a:xfrm>
          <a:custGeom>
            <a:avLst/>
            <a:gdLst>
              <a:gd name="connsiteX0" fmla="*/ 485621 w 3138048"/>
              <a:gd name="connsiteY0" fmla="*/ 316532 h 356255"/>
              <a:gd name="connsiteX1" fmla="*/ 495284 w 3138048"/>
              <a:gd name="connsiteY1" fmla="*/ 318856 h 356255"/>
              <a:gd name="connsiteX2" fmla="*/ 522245 w 3138048"/>
              <a:gd name="connsiteY2" fmla="*/ 322770 h 356255"/>
              <a:gd name="connsiteX3" fmla="*/ 558324 w 3138048"/>
              <a:gd name="connsiteY3" fmla="*/ 323993 h 356255"/>
              <a:gd name="connsiteX4" fmla="*/ 584973 w 3138048"/>
              <a:gd name="connsiteY4" fmla="*/ 322893 h 356255"/>
              <a:gd name="connsiteX5" fmla="*/ 584895 w 3138048"/>
              <a:gd name="connsiteY5" fmla="*/ 322893 h 356255"/>
              <a:gd name="connsiteX6" fmla="*/ 577571 w 3138048"/>
              <a:gd name="connsiteY6" fmla="*/ 327418 h 356255"/>
              <a:gd name="connsiteX7" fmla="*/ 501284 w 3138048"/>
              <a:gd name="connsiteY7" fmla="*/ 325461 h 356255"/>
              <a:gd name="connsiteX8" fmla="*/ 481258 w 3138048"/>
              <a:gd name="connsiteY8" fmla="*/ 325461 h 356255"/>
              <a:gd name="connsiteX9" fmla="*/ 471128 w 3138048"/>
              <a:gd name="connsiteY9" fmla="*/ 318123 h 356255"/>
              <a:gd name="connsiteX10" fmla="*/ 485621 w 3138048"/>
              <a:gd name="connsiteY10" fmla="*/ 316532 h 356255"/>
              <a:gd name="connsiteX11" fmla="*/ 625649 w 3138048"/>
              <a:gd name="connsiteY11" fmla="*/ 306870 h 356255"/>
              <a:gd name="connsiteX12" fmla="*/ 623312 w 3138048"/>
              <a:gd name="connsiteY12" fmla="*/ 309928 h 356255"/>
              <a:gd name="connsiteX13" fmla="*/ 625649 w 3138048"/>
              <a:gd name="connsiteY13" fmla="*/ 306870 h 356255"/>
              <a:gd name="connsiteX14" fmla="*/ 2775472 w 3138048"/>
              <a:gd name="connsiteY14" fmla="*/ 281797 h 356255"/>
              <a:gd name="connsiteX15" fmla="*/ 2782563 w 3138048"/>
              <a:gd name="connsiteY15" fmla="*/ 283877 h 356255"/>
              <a:gd name="connsiteX16" fmla="*/ 2785212 w 3138048"/>
              <a:gd name="connsiteY16" fmla="*/ 282164 h 356255"/>
              <a:gd name="connsiteX17" fmla="*/ 2775472 w 3138048"/>
              <a:gd name="connsiteY17" fmla="*/ 281797 h 356255"/>
              <a:gd name="connsiteX18" fmla="*/ 2849654 w 3138048"/>
              <a:gd name="connsiteY18" fmla="*/ 278128 h 356255"/>
              <a:gd name="connsiteX19" fmla="*/ 2817082 w 3138048"/>
              <a:gd name="connsiteY19" fmla="*/ 279351 h 356255"/>
              <a:gd name="connsiteX20" fmla="*/ 2826979 w 3138048"/>
              <a:gd name="connsiteY20" fmla="*/ 279841 h 356255"/>
              <a:gd name="connsiteX21" fmla="*/ 2849654 w 3138048"/>
              <a:gd name="connsiteY21" fmla="*/ 278128 h 356255"/>
              <a:gd name="connsiteX22" fmla="*/ 3137892 w 3138048"/>
              <a:gd name="connsiteY22" fmla="*/ 260640 h 356255"/>
              <a:gd name="connsiteX23" fmla="*/ 3138048 w 3138048"/>
              <a:gd name="connsiteY23" fmla="*/ 266264 h 356255"/>
              <a:gd name="connsiteX24" fmla="*/ 3121294 w 3138048"/>
              <a:gd name="connsiteY24" fmla="*/ 268343 h 356255"/>
              <a:gd name="connsiteX25" fmla="*/ 3121917 w 3138048"/>
              <a:gd name="connsiteY25" fmla="*/ 261127 h 356255"/>
              <a:gd name="connsiteX26" fmla="*/ 3137892 w 3138048"/>
              <a:gd name="connsiteY26" fmla="*/ 260638 h 356255"/>
              <a:gd name="connsiteX27" fmla="*/ 3137970 w 3138048"/>
              <a:gd name="connsiteY27" fmla="*/ 260638 h 356255"/>
              <a:gd name="connsiteX28" fmla="*/ 3137892 w 3138048"/>
              <a:gd name="connsiteY28" fmla="*/ 260640 h 356255"/>
              <a:gd name="connsiteX29" fmla="*/ 2874200 w 3138048"/>
              <a:gd name="connsiteY29" fmla="*/ 224924 h 356255"/>
              <a:gd name="connsiteX30" fmla="*/ 2875680 w 3138048"/>
              <a:gd name="connsiteY30" fmla="*/ 225291 h 356255"/>
              <a:gd name="connsiteX31" fmla="*/ 2874200 w 3138048"/>
              <a:gd name="connsiteY31" fmla="*/ 224924 h 356255"/>
              <a:gd name="connsiteX32" fmla="*/ 167383 w 3138048"/>
              <a:gd name="connsiteY32" fmla="*/ 217219 h 356255"/>
              <a:gd name="connsiteX33" fmla="*/ 173772 w 3138048"/>
              <a:gd name="connsiteY33" fmla="*/ 224802 h 356255"/>
              <a:gd name="connsiteX34" fmla="*/ 156162 w 3138048"/>
              <a:gd name="connsiteY34" fmla="*/ 226759 h 356255"/>
              <a:gd name="connsiteX35" fmla="*/ 152733 w 3138048"/>
              <a:gd name="connsiteY35" fmla="*/ 220643 h 356255"/>
              <a:gd name="connsiteX36" fmla="*/ 167383 w 3138048"/>
              <a:gd name="connsiteY36" fmla="*/ 217219 h 356255"/>
              <a:gd name="connsiteX37" fmla="*/ 3113171 w 3138048"/>
              <a:gd name="connsiteY37" fmla="*/ 211608 h 356255"/>
              <a:gd name="connsiteX38" fmla="*/ 3116619 w 3138048"/>
              <a:gd name="connsiteY38" fmla="*/ 217096 h 356255"/>
              <a:gd name="connsiteX39" fmla="*/ 3105554 w 3138048"/>
              <a:gd name="connsiteY39" fmla="*/ 215873 h 356255"/>
              <a:gd name="connsiteX40" fmla="*/ 3099788 w 3138048"/>
              <a:gd name="connsiteY40" fmla="*/ 211715 h 356255"/>
              <a:gd name="connsiteX41" fmla="*/ 3113171 w 3138048"/>
              <a:gd name="connsiteY41" fmla="*/ 211608 h 356255"/>
              <a:gd name="connsiteX42" fmla="*/ 236890 w 3138048"/>
              <a:gd name="connsiteY42" fmla="*/ 194591 h 356255"/>
              <a:gd name="connsiteX43" fmla="*/ 233696 w 3138048"/>
              <a:gd name="connsiteY43" fmla="*/ 198995 h 356255"/>
              <a:gd name="connsiteX44" fmla="*/ 223410 w 3138048"/>
              <a:gd name="connsiteY44" fmla="*/ 199973 h 356255"/>
              <a:gd name="connsiteX45" fmla="*/ 227851 w 3138048"/>
              <a:gd name="connsiteY45" fmla="*/ 194714 h 356255"/>
              <a:gd name="connsiteX46" fmla="*/ 236890 w 3138048"/>
              <a:gd name="connsiteY46" fmla="*/ 194591 h 356255"/>
              <a:gd name="connsiteX47" fmla="*/ 2754354 w 3138048"/>
              <a:gd name="connsiteY47" fmla="*/ 183095 h 356255"/>
              <a:gd name="connsiteX48" fmla="*/ 2759497 w 3138048"/>
              <a:gd name="connsiteY48" fmla="*/ 183462 h 356255"/>
              <a:gd name="connsiteX49" fmla="*/ 2754354 w 3138048"/>
              <a:gd name="connsiteY49" fmla="*/ 183095 h 356255"/>
              <a:gd name="connsiteX50" fmla="*/ 387360 w 3138048"/>
              <a:gd name="connsiteY50" fmla="*/ 172331 h 356255"/>
              <a:gd name="connsiteX51" fmla="*/ 390321 w 3138048"/>
              <a:gd name="connsiteY51" fmla="*/ 172698 h 356255"/>
              <a:gd name="connsiteX52" fmla="*/ 390243 w 3138048"/>
              <a:gd name="connsiteY52" fmla="*/ 172821 h 356255"/>
              <a:gd name="connsiteX53" fmla="*/ 384321 w 3138048"/>
              <a:gd name="connsiteY53" fmla="*/ 173065 h 356255"/>
              <a:gd name="connsiteX54" fmla="*/ 387360 w 3138048"/>
              <a:gd name="connsiteY54" fmla="*/ 172331 h 356255"/>
              <a:gd name="connsiteX55" fmla="*/ 2863729 w 3138048"/>
              <a:gd name="connsiteY55" fmla="*/ 166889 h 356255"/>
              <a:gd name="connsiteX56" fmla="*/ 2883863 w 3138048"/>
              <a:gd name="connsiteY56" fmla="*/ 168173 h 356255"/>
              <a:gd name="connsiteX57" fmla="*/ 2839992 w 3138048"/>
              <a:gd name="connsiteY57" fmla="*/ 170864 h 356255"/>
              <a:gd name="connsiteX58" fmla="*/ 2822381 w 3138048"/>
              <a:gd name="connsiteY58" fmla="*/ 171842 h 356255"/>
              <a:gd name="connsiteX59" fmla="*/ 2816771 w 3138048"/>
              <a:gd name="connsiteY59" fmla="*/ 171476 h 356255"/>
              <a:gd name="connsiteX60" fmla="*/ 2815758 w 3138048"/>
              <a:gd name="connsiteY60" fmla="*/ 169029 h 356255"/>
              <a:gd name="connsiteX61" fmla="*/ 2830407 w 3138048"/>
              <a:gd name="connsiteY61" fmla="*/ 168785 h 356255"/>
              <a:gd name="connsiteX62" fmla="*/ 2830407 w 3138048"/>
              <a:gd name="connsiteY62" fmla="*/ 168662 h 356255"/>
              <a:gd name="connsiteX63" fmla="*/ 2846226 w 3138048"/>
              <a:gd name="connsiteY63" fmla="*/ 168540 h 356255"/>
              <a:gd name="connsiteX64" fmla="*/ 2863729 w 3138048"/>
              <a:gd name="connsiteY64" fmla="*/ 166889 h 356255"/>
              <a:gd name="connsiteX65" fmla="*/ 181935 w 3138048"/>
              <a:gd name="connsiteY65" fmla="*/ 162333 h 356255"/>
              <a:gd name="connsiteX66" fmla="*/ 187643 w 3138048"/>
              <a:gd name="connsiteY66" fmla="*/ 166338 h 356255"/>
              <a:gd name="connsiteX67" fmla="*/ 169565 w 3138048"/>
              <a:gd name="connsiteY67" fmla="*/ 164015 h 356255"/>
              <a:gd name="connsiteX68" fmla="*/ 181935 w 3138048"/>
              <a:gd name="connsiteY68" fmla="*/ 162333 h 356255"/>
              <a:gd name="connsiteX69" fmla="*/ 2984695 w 3138048"/>
              <a:gd name="connsiteY69" fmla="*/ 159979 h 356255"/>
              <a:gd name="connsiteX70" fmla="*/ 2985084 w 3138048"/>
              <a:gd name="connsiteY70" fmla="*/ 164137 h 356255"/>
              <a:gd name="connsiteX71" fmla="*/ 2984695 w 3138048"/>
              <a:gd name="connsiteY71" fmla="*/ 159979 h 356255"/>
              <a:gd name="connsiteX72" fmla="*/ 2925707 w 3138048"/>
              <a:gd name="connsiteY72" fmla="*/ 152762 h 356255"/>
              <a:gd name="connsiteX73" fmla="*/ 2945422 w 3138048"/>
              <a:gd name="connsiteY73" fmla="*/ 153985 h 356255"/>
              <a:gd name="connsiteX74" fmla="*/ 2939656 w 3138048"/>
              <a:gd name="connsiteY74" fmla="*/ 159856 h 356255"/>
              <a:gd name="connsiteX75" fmla="*/ 2925084 w 3138048"/>
              <a:gd name="connsiteY75" fmla="*/ 157654 h 356255"/>
              <a:gd name="connsiteX76" fmla="*/ 2925707 w 3138048"/>
              <a:gd name="connsiteY76" fmla="*/ 152762 h 356255"/>
              <a:gd name="connsiteX77" fmla="*/ 249280 w 3138048"/>
              <a:gd name="connsiteY77" fmla="*/ 135027 h 356255"/>
              <a:gd name="connsiteX78" fmla="*/ 262293 w 3138048"/>
              <a:gd name="connsiteY78" fmla="*/ 136006 h 356255"/>
              <a:gd name="connsiteX79" fmla="*/ 254267 w 3138048"/>
              <a:gd name="connsiteY79" fmla="*/ 138085 h 356255"/>
              <a:gd name="connsiteX80" fmla="*/ 249280 w 3138048"/>
              <a:gd name="connsiteY80" fmla="*/ 135027 h 356255"/>
              <a:gd name="connsiteX81" fmla="*/ 2718821 w 3138048"/>
              <a:gd name="connsiteY81" fmla="*/ 88795 h 356255"/>
              <a:gd name="connsiteX82" fmla="*/ 2719727 w 3138048"/>
              <a:gd name="connsiteY82" fmla="*/ 88795 h 356255"/>
              <a:gd name="connsiteX83" fmla="*/ 2718743 w 3138048"/>
              <a:gd name="connsiteY83" fmla="*/ 88918 h 356255"/>
              <a:gd name="connsiteX84" fmla="*/ 2736042 w 3138048"/>
              <a:gd name="connsiteY84" fmla="*/ 88061 h 356255"/>
              <a:gd name="connsiteX85" fmla="*/ 2736120 w 3138048"/>
              <a:gd name="connsiteY85" fmla="*/ 88183 h 356255"/>
              <a:gd name="connsiteX86" fmla="*/ 2764640 w 3138048"/>
              <a:gd name="connsiteY86" fmla="*/ 88183 h 356255"/>
              <a:gd name="connsiteX87" fmla="*/ 2761445 w 3138048"/>
              <a:gd name="connsiteY87" fmla="*/ 90018 h 356255"/>
              <a:gd name="connsiteX88" fmla="*/ 2734016 w 3138048"/>
              <a:gd name="connsiteY88" fmla="*/ 88550 h 356255"/>
              <a:gd name="connsiteX89" fmla="*/ 2736042 w 3138048"/>
              <a:gd name="connsiteY89" fmla="*/ 88061 h 356255"/>
              <a:gd name="connsiteX90" fmla="*/ 2727549 w 3138048"/>
              <a:gd name="connsiteY90" fmla="*/ 87817 h 356255"/>
              <a:gd name="connsiteX91" fmla="*/ 2730743 w 3138048"/>
              <a:gd name="connsiteY91" fmla="*/ 88795 h 356255"/>
              <a:gd name="connsiteX92" fmla="*/ 2719727 w 3138048"/>
              <a:gd name="connsiteY92" fmla="*/ 88795 h 356255"/>
              <a:gd name="connsiteX93" fmla="*/ 904848 w 3138048"/>
              <a:gd name="connsiteY93" fmla="*/ 81824 h 356255"/>
              <a:gd name="connsiteX94" fmla="*/ 868458 w 3138048"/>
              <a:gd name="connsiteY94" fmla="*/ 83169 h 356255"/>
              <a:gd name="connsiteX95" fmla="*/ 854431 w 3138048"/>
              <a:gd name="connsiteY95" fmla="*/ 84026 h 356255"/>
              <a:gd name="connsiteX96" fmla="*/ 851704 w 3138048"/>
              <a:gd name="connsiteY96" fmla="*/ 86227 h 356255"/>
              <a:gd name="connsiteX97" fmla="*/ 859418 w 3138048"/>
              <a:gd name="connsiteY97" fmla="*/ 87572 h 356255"/>
              <a:gd name="connsiteX98" fmla="*/ 910302 w 3138048"/>
              <a:gd name="connsiteY98" fmla="*/ 84637 h 356255"/>
              <a:gd name="connsiteX99" fmla="*/ 910302 w 3138048"/>
              <a:gd name="connsiteY99" fmla="*/ 84759 h 356255"/>
              <a:gd name="connsiteX100" fmla="*/ 922458 w 3138048"/>
              <a:gd name="connsiteY100" fmla="*/ 81824 h 356255"/>
              <a:gd name="connsiteX101" fmla="*/ 904848 w 3138048"/>
              <a:gd name="connsiteY101" fmla="*/ 81824 h 356255"/>
              <a:gd name="connsiteX102" fmla="*/ 943877 w 3138048"/>
              <a:gd name="connsiteY102" fmla="*/ 80448 h 356255"/>
              <a:gd name="connsiteX103" fmla="*/ 925341 w 3138048"/>
              <a:gd name="connsiteY103" fmla="*/ 83292 h 356255"/>
              <a:gd name="connsiteX104" fmla="*/ 935861 w 3138048"/>
              <a:gd name="connsiteY104" fmla="*/ 83536 h 356255"/>
              <a:gd name="connsiteX105" fmla="*/ 951134 w 3138048"/>
              <a:gd name="connsiteY105" fmla="*/ 82313 h 356255"/>
              <a:gd name="connsiteX106" fmla="*/ 969524 w 3138048"/>
              <a:gd name="connsiteY106" fmla="*/ 83659 h 356255"/>
              <a:gd name="connsiteX107" fmla="*/ 965394 w 3138048"/>
              <a:gd name="connsiteY107" fmla="*/ 80723 h 356255"/>
              <a:gd name="connsiteX108" fmla="*/ 943877 w 3138048"/>
              <a:gd name="connsiteY108" fmla="*/ 80448 h 356255"/>
              <a:gd name="connsiteX109" fmla="*/ 2350478 w 3138048"/>
              <a:gd name="connsiteY109" fmla="*/ 69226 h 356255"/>
              <a:gd name="connsiteX110" fmla="*/ 2350790 w 3138048"/>
              <a:gd name="connsiteY110" fmla="*/ 73018 h 356255"/>
              <a:gd name="connsiteX111" fmla="*/ 2361388 w 3138048"/>
              <a:gd name="connsiteY111" fmla="*/ 71550 h 356255"/>
              <a:gd name="connsiteX112" fmla="*/ 2361466 w 3138048"/>
              <a:gd name="connsiteY112" fmla="*/ 71550 h 356255"/>
              <a:gd name="connsiteX113" fmla="*/ 2350478 w 3138048"/>
              <a:gd name="connsiteY113" fmla="*/ 69226 h 356255"/>
              <a:gd name="connsiteX114" fmla="*/ 2704016 w 3138048"/>
              <a:gd name="connsiteY114" fmla="*/ 59808 h 356255"/>
              <a:gd name="connsiteX115" fmla="*/ 2722250 w 3138048"/>
              <a:gd name="connsiteY115" fmla="*/ 59808 h 356255"/>
              <a:gd name="connsiteX116" fmla="*/ 2735653 w 3138048"/>
              <a:gd name="connsiteY116" fmla="*/ 60420 h 356255"/>
              <a:gd name="connsiteX117" fmla="*/ 2735731 w 3138048"/>
              <a:gd name="connsiteY117" fmla="*/ 60420 h 356255"/>
              <a:gd name="connsiteX118" fmla="*/ 2718977 w 3138048"/>
              <a:gd name="connsiteY118" fmla="*/ 61154 h 356255"/>
              <a:gd name="connsiteX119" fmla="*/ 2704016 w 3138048"/>
              <a:gd name="connsiteY119" fmla="*/ 59808 h 356255"/>
              <a:gd name="connsiteX120" fmla="*/ 2594974 w 3138048"/>
              <a:gd name="connsiteY120" fmla="*/ 52225 h 356255"/>
              <a:gd name="connsiteX121" fmla="*/ 2597183 w 3138048"/>
              <a:gd name="connsiteY121" fmla="*/ 52225 h 356255"/>
              <a:gd name="connsiteX122" fmla="*/ 2597261 w 3138048"/>
              <a:gd name="connsiteY122" fmla="*/ 52347 h 356255"/>
              <a:gd name="connsiteX123" fmla="*/ 2609495 w 3138048"/>
              <a:gd name="connsiteY123" fmla="*/ 52103 h 356255"/>
              <a:gd name="connsiteX124" fmla="*/ 2623755 w 3138048"/>
              <a:gd name="connsiteY124" fmla="*/ 52347 h 356255"/>
              <a:gd name="connsiteX125" fmla="*/ 2636768 w 3138048"/>
              <a:gd name="connsiteY125" fmla="*/ 53448 h 356255"/>
              <a:gd name="connsiteX126" fmla="*/ 2623365 w 3138048"/>
              <a:gd name="connsiteY126" fmla="*/ 53815 h 356255"/>
              <a:gd name="connsiteX127" fmla="*/ 2623443 w 3138048"/>
              <a:gd name="connsiteY127" fmla="*/ 53693 h 356255"/>
              <a:gd name="connsiteX128" fmla="*/ 2608248 w 3138048"/>
              <a:gd name="connsiteY128" fmla="*/ 52714 h 356255"/>
              <a:gd name="connsiteX129" fmla="*/ 2609495 w 3138048"/>
              <a:gd name="connsiteY129" fmla="*/ 52103 h 356255"/>
              <a:gd name="connsiteX130" fmla="*/ 2603261 w 3138048"/>
              <a:gd name="connsiteY130" fmla="*/ 52103 h 356255"/>
              <a:gd name="connsiteX131" fmla="*/ 2605755 w 3138048"/>
              <a:gd name="connsiteY131" fmla="*/ 52592 h 356255"/>
              <a:gd name="connsiteX132" fmla="*/ 2603261 w 3138048"/>
              <a:gd name="connsiteY132" fmla="*/ 52103 h 356255"/>
              <a:gd name="connsiteX133" fmla="*/ 2585806 w 3138048"/>
              <a:gd name="connsiteY133" fmla="*/ 51736 h 356255"/>
              <a:gd name="connsiteX134" fmla="*/ 2594974 w 3138048"/>
              <a:gd name="connsiteY134" fmla="*/ 52225 h 356255"/>
              <a:gd name="connsiteX135" fmla="*/ 2573728 w 3138048"/>
              <a:gd name="connsiteY135" fmla="*/ 52225 h 356255"/>
              <a:gd name="connsiteX136" fmla="*/ 2585806 w 3138048"/>
              <a:gd name="connsiteY136" fmla="*/ 51736 h 356255"/>
              <a:gd name="connsiteX137" fmla="*/ 2570221 w 3138048"/>
              <a:gd name="connsiteY137" fmla="*/ 47822 h 356255"/>
              <a:gd name="connsiteX138" fmla="*/ 2572169 w 3138048"/>
              <a:gd name="connsiteY138" fmla="*/ 48311 h 356255"/>
              <a:gd name="connsiteX139" fmla="*/ 2572091 w 3138048"/>
              <a:gd name="connsiteY139" fmla="*/ 48311 h 356255"/>
              <a:gd name="connsiteX140" fmla="*/ 2568663 w 3138048"/>
              <a:gd name="connsiteY140" fmla="*/ 47944 h 356255"/>
              <a:gd name="connsiteX141" fmla="*/ 2570221 w 3138048"/>
              <a:gd name="connsiteY141" fmla="*/ 47822 h 356255"/>
              <a:gd name="connsiteX142" fmla="*/ 2554248 w 3138048"/>
              <a:gd name="connsiteY142" fmla="*/ 47577 h 356255"/>
              <a:gd name="connsiteX143" fmla="*/ 2563209 w 3138048"/>
              <a:gd name="connsiteY143" fmla="*/ 48189 h 356255"/>
              <a:gd name="connsiteX144" fmla="*/ 2563287 w 3138048"/>
              <a:gd name="connsiteY144" fmla="*/ 48311 h 356255"/>
              <a:gd name="connsiteX145" fmla="*/ 2545286 w 3138048"/>
              <a:gd name="connsiteY145" fmla="*/ 48066 h 356255"/>
              <a:gd name="connsiteX146" fmla="*/ 2554248 w 3138048"/>
              <a:gd name="connsiteY146" fmla="*/ 47577 h 356255"/>
              <a:gd name="connsiteX147" fmla="*/ 2538761 w 3138048"/>
              <a:gd name="connsiteY147" fmla="*/ 46691 h 356255"/>
              <a:gd name="connsiteX148" fmla="*/ 2541546 w 3138048"/>
              <a:gd name="connsiteY148" fmla="*/ 47577 h 356255"/>
              <a:gd name="connsiteX149" fmla="*/ 2530092 w 3138048"/>
              <a:gd name="connsiteY149" fmla="*/ 47211 h 356255"/>
              <a:gd name="connsiteX150" fmla="*/ 2534222 w 3138048"/>
              <a:gd name="connsiteY150" fmla="*/ 47088 h 356255"/>
              <a:gd name="connsiteX151" fmla="*/ 2538761 w 3138048"/>
              <a:gd name="connsiteY151" fmla="*/ 46691 h 356255"/>
              <a:gd name="connsiteX152" fmla="*/ 2514195 w 3138048"/>
              <a:gd name="connsiteY152" fmla="*/ 46232 h 356255"/>
              <a:gd name="connsiteX153" fmla="*/ 2526273 w 3138048"/>
              <a:gd name="connsiteY153" fmla="*/ 47088 h 356255"/>
              <a:gd name="connsiteX154" fmla="*/ 2514350 w 3138048"/>
              <a:gd name="connsiteY154" fmla="*/ 47455 h 356255"/>
              <a:gd name="connsiteX155" fmla="*/ 2514195 w 3138048"/>
              <a:gd name="connsiteY155" fmla="*/ 46232 h 356255"/>
              <a:gd name="connsiteX156" fmla="*/ 2532975 w 3138048"/>
              <a:gd name="connsiteY156" fmla="*/ 41951 h 356255"/>
              <a:gd name="connsiteX157" fmla="*/ 2535234 w 3138048"/>
              <a:gd name="connsiteY157" fmla="*/ 43052 h 356255"/>
              <a:gd name="connsiteX158" fmla="*/ 2531728 w 3138048"/>
              <a:gd name="connsiteY158" fmla="*/ 42562 h 356255"/>
              <a:gd name="connsiteX159" fmla="*/ 2532975 w 3138048"/>
              <a:gd name="connsiteY159" fmla="*/ 41951 h 356255"/>
              <a:gd name="connsiteX160" fmla="*/ 2480560 w 3138048"/>
              <a:gd name="connsiteY160" fmla="*/ 40852 h 356255"/>
              <a:gd name="connsiteX161" fmla="*/ 2483883 w 3138048"/>
              <a:gd name="connsiteY161" fmla="*/ 41095 h 356255"/>
              <a:gd name="connsiteX162" fmla="*/ 2483883 w 3138048"/>
              <a:gd name="connsiteY162" fmla="*/ 41217 h 356255"/>
              <a:gd name="connsiteX163" fmla="*/ 2472740 w 3138048"/>
              <a:gd name="connsiteY163" fmla="*/ 39994 h 356255"/>
              <a:gd name="connsiteX164" fmla="*/ 2480560 w 3138048"/>
              <a:gd name="connsiteY164" fmla="*/ 40852 h 356255"/>
              <a:gd name="connsiteX165" fmla="*/ 2470480 w 3138048"/>
              <a:gd name="connsiteY165" fmla="*/ 40116 h 356255"/>
              <a:gd name="connsiteX166" fmla="*/ 2472740 w 3138048"/>
              <a:gd name="connsiteY166" fmla="*/ 39994 h 356255"/>
              <a:gd name="connsiteX167" fmla="*/ 2366356 w 3138048"/>
              <a:gd name="connsiteY167" fmla="*/ 19309 h 356255"/>
              <a:gd name="connsiteX168" fmla="*/ 2366531 w 3138048"/>
              <a:gd name="connsiteY168" fmla="*/ 23850 h 356255"/>
              <a:gd name="connsiteX169" fmla="*/ 2357882 w 3138048"/>
              <a:gd name="connsiteY169" fmla="*/ 19447 h 356255"/>
              <a:gd name="connsiteX170" fmla="*/ 2366356 w 3138048"/>
              <a:gd name="connsiteY170" fmla="*/ 19309 h 356255"/>
              <a:gd name="connsiteX171" fmla="*/ 2290633 w 3138048"/>
              <a:gd name="connsiteY171" fmla="*/ 16144 h 356255"/>
              <a:gd name="connsiteX172" fmla="*/ 2296945 w 3138048"/>
              <a:gd name="connsiteY172" fmla="*/ 18224 h 356255"/>
              <a:gd name="connsiteX173" fmla="*/ 2297023 w 3138048"/>
              <a:gd name="connsiteY173" fmla="*/ 18346 h 356255"/>
              <a:gd name="connsiteX174" fmla="*/ 2287049 w 3138048"/>
              <a:gd name="connsiteY174" fmla="*/ 17000 h 356255"/>
              <a:gd name="connsiteX175" fmla="*/ 2290633 w 3138048"/>
              <a:gd name="connsiteY175" fmla="*/ 16144 h 356255"/>
              <a:gd name="connsiteX176" fmla="*/ 2038318 w 3138048"/>
              <a:gd name="connsiteY176" fmla="*/ 9173 h 356255"/>
              <a:gd name="connsiteX177" fmla="*/ 2040656 w 3138048"/>
              <a:gd name="connsiteY177" fmla="*/ 10885 h 356255"/>
              <a:gd name="connsiteX178" fmla="*/ 2049227 w 3138048"/>
              <a:gd name="connsiteY178" fmla="*/ 9907 h 356255"/>
              <a:gd name="connsiteX179" fmla="*/ 2038318 w 3138048"/>
              <a:gd name="connsiteY179" fmla="*/ 9173 h 356255"/>
              <a:gd name="connsiteX180" fmla="*/ 1899381 w 3138048"/>
              <a:gd name="connsiteY180" fmla="*/ 0 h 356255"/>
              <a:gd name="connsiteX181" fmla="*/ 2105332 w 3138048"/>
              <a:gd name="connsiteY181" fmla="*/ 2691 h 356255"/>
              <a:gd name="connsiteX182" fmla="*/ 2151307 w 3138048"/>
              <a:gd name="connsiteY182" fmla="*/ 4281 h 356255"/>
              <a:gd name="connsiteX183" fmla="*/ 2179982 w 3138048"/>
              <a:gd name="connsiteY183" fmla="*/ 7583 h 356255"/>
              <a:gd name="connsiteX184" fmla="*/ 2236321 w 3138048"/>
              <a:gd name="connsiteY184" fmla="*/ 11864 h 356255"/>
              <a:gd name="connsiteX185" fmla="*/ 2258062 w 3138048"/>
              <a:gd name="connsiteY185" fmla="*/ 13698 h 356255"/>
              <a:gd name="connsiteX186" fmla="*/ 2272867 w 3138048"/>
              <a:gd name="connsiteY186" fmla="*/ 14922 h 356255"/>
              <a:gd name="connsiteX187" fmla="*/ 2281049 w 3138048"/>
              <a:gd name="connsiteY187" fmla="*/ 16267 h 356255"/>
              <a:gd name="connsiteX188" fmla="*/ 2272322 w 3138048"/>
              <a:gd name="connsiteY188" fmla="*/ 17490 h 356255"/>
              <a:gd name="connsiteX189" fmla="*/ 2231802 w 3138048"/>
              <a:gd name="connsiteY189" fmla="*/ 13454 h 356255"/>
              <a:gd name="connsiteX190" fmla="*/ 2168684 w 3138048"/>
              <a:gd name="connsiteY190" fmla="*/ 9785 h 356255"/>
              <a:gd name="connsiteX191" fmla="*/ 2106501 w 3138048"/>
              <a:gd name="connsiteY191" fmla="*/ 7094 h 356255"/>
              <a:gd name="connsiteX192" fmla="*/ 2075955 w 3138048"/>
              <a:gd name="connsiteY192" fmla="*/ 6115 h 356255"/>
              <a:gd name="connsiteX193" fmla="*/ 2059669 w 3138048"/>
              <a:gd name="connsiteY193" fmla="*/ 6849 h 356255"/>
              <a:gd name="connsiteX194" fmla="*/ 2062241 w 3138048"/>
              <a:gd name="connsiteY194" fmla="*/ 8072 h 356255"/>
              <a:gd name="connsiteX195" fmla="*/ 2055228 w 3138048"/>
              <a:gd name="connsiteY195" fmla="*/ 9540 h 356255"/>
              <a:gd name="connsiteX196" fmla="*/ 2052890 w 3138048"/>
              <a:gd name="connsiteY196" fmla="*/ 11497 h 356255"/>
              <a:gd name="connsiteX197" fmla="*/ 2061929 w 3138048"/>
              <a:gd name="connsiteY197" fmla="*/ 12842 h 356255"/>
              <a:gd name="connsiteX198" fmla="*/ 2102683 w 3138048"/>
              <a:gd name="connsiteY198" fmla="*/ 15288 h 356255"/>
              <a:gd name="connsiteX199" fmla="*/ 2141566 w 3138048"/>
              <a:gd name="connsiteY199" fmla="*/ 17123 h 356255"/>
              <a:gd name="connsiteX200" fmla="*/ 2187463 w 3138048"/>
              <a:gd name="connsiteY200" fmla="*/ 20181 h 356255"/>
              <a:gd name="connsiteX201" fmla="*/ 2372063 w 3138048"/>
              <a:gd name="connsiteY201" fmla="*/ 29599 h 356255"/>
              <a:gd name="connsiteX202" fmla="*/ 2425051 w 3138048"/>
              <a:gd name="connsiteY202" fmla="*/ 34613 h 356255"/>
              <a:gd name="connsiteX203" fmla="*/ 2448194 w 3138048"/>
              <a:gd name="connsiteY203" fmla="*/ 38405 h 356255"/>
              <a:gd name="connsiteX204" fmla="*/ 2464091 w 3138048"/>
              <a:gd name="connsiteY204" fmla="*/ 39995 h 356255"/>
              <a:gd name="connsiteX205" fmla="*/ 2456532 w 3138048"/>
              <a:gd name="connsiteY205" fmla="*/ 41462 h 356255"/>
              <a:gd name="connsiteX206" fmla="*/ 2476636 w 3138048"/>
              <a:gd name="connsiteY206" fmla="*/ 45865 h 356255"/>
              <a:gd name="connsiteX207" fmla="*/ 2493312 w 3138048"/>
              <a:gd name="connsiteY207" fmla="*/ 46844 h 356255"/>
              <a:gd name="connsiteX208" fmla="*/ 2502429 w 3138048"/>
              <a:gd name="connsiteY208" fmla="*/ 47700 h 356255"/>
              <a:gd name="connsiteX209" fmla="*/ 2503909 w 3138048"/>
              <a:gd name="connsiteY209" fmla="*/ 49779 h 356255"/>
              <a:gd name="connsiteX210" fmla="*/ 2513650 w 3138048"/>
              <a:gd name="connsiteY210" fmla="*/ 50880 h 356255"/>
              <a:gd name="connsiteX211" fmla="*/ 2539053 w 3138048"/>
              <a:gd name="connsiteY211" fmla="*/ 52715 h 356255"/>
              <a:gd name="connsiteX212" fmla="*/ 2561884 w 3138048"/>
              <a:gd name="connsiteY212" fmla="*/ 51614 h 356255"/>
              <a:gd name="connsiteX213" fmla="*/ 2571936 w 3138048"/>
              <a:gd name="connsiteY213" fmla="*/ 53082 h 356255"/>
              <a:gd name="connsiteX214" fmla="*/ 2586274 w 3138048"/>
              <a:gd name="connsiteY214" fmla="*/ 55161 h 356255"/>
              <a:gd name="connsiteX215" fmla="*/ 2637781 w 3138048"/>
              <a:gd name="connsiteY215" fmla="*/ 57240 h 356255"/>
              <a:gd name="connsiteX216" fmla="*/ 2656327 w 3138048"/>
              <a:gd name="connsiteY216" fmla="*/ 59319 h 356255"/>
              <a:gd name="connsiteX217" fmla="*/ 2684146 w 3138048"/>
              <a:gd name="connsiteY217" fmla="*/ 63111 h 356255"/>
              <a:gd name="connsiteX218" fmla="*/ 2695444 w 3138048"/>
              <a:gd name="connsiteY218" fmla="*/ 64212 h 356255"/>
              <a:gd name="connsiteX219" fmla="*/ 2719445 w 3138048"/>
              <a:gd name="connsiteY219" fmla="*/ 65557 h 356255"/>
              <a:gd name="connsiteX220" fmla="*/ 2747575 w 3138048"/>
              <a:gd name="connsiteY220" fmla="*/ 66658 h 356255"/>
              <a:gd name="connsiteX221" fmla="*/ 2768147 w 3138048"/>
              <a:gd name="connsiteY221" fmla="*/ 68003 h 356255"/>
              <a:gd name="connsiteX222" fmla="*/ 2761757 w 3138048"/>
              <a:gd name="connsiteY222" fmla="*/ 69349 h 356255"/>
              <a:gd name="connsiteX223" fmla="*/ 2751705 w 3138048"/>
              <a:gd name="connsiteY223" fmla="*/ 68615 h 356255"/>
              <a:gd name="connsiteX224" fmla="*/ 2743523 w 3138048"/>
              <a:gd name="connsiteY224" fmla="*/ 69593 h 356255"/>
              <a:gd name="connsiteX225" fmla="*/ 2738380 w 3138048"/>
              <a:gd name="connsiteY225" fmla="*/ 71672 h 356255"/>
              <a:gd name="connsiteX226" fmla="*/ 2729263 w 3138048"/>
              <a:gd name="connsiteY226" fmla="*/ 72406 h 356255"/>
              <a:gd name="connsiteX227" fmla="*/ 2726068 w 3138048"/>
              <a:gd name="connsiteY227" fmla="*/ 73140 h 356255"/>
              <a:gd name="connsiteX228" fmla="*/ 2703704 w 3138048"/>
              <a:gd name="connsiteY228" fmla="*/ 72896 h 356255"/>
              <a:gd name="connsiteX229" fmla="*/ 2665989 w 3138048"/>
              <a:gd name="connsiteY229" fmla="*/ 72529 h 356255"/>
              <a:gd name="connsiteX230" fmla="*/ 2658353 w 3138048"/>
              <a:gd name="connsiteY230" fmla="*/ 73140 h 356255"/>
              <a:gd name="connsiteX231" fmla="*/ 2661782 w 3138048"/>
              <a:gd name="connsiteY231" fmla="*/ 74975 h 356255"/>
              <a:gd name="connsiteX232" fmla="*/ 2601625 w 3138048"/>
              <a:gd name="connsiteY232" fmla="*/ 75709 h 356255"/>
              <a:gd name="connsiteX233" fmla="*/ 2534923 w 3138048"/>
              <a:gd name="connsiteY233" fmla="*/ 73140 h 356255"/>
              <a:gd name="connsiteX234" fmla="*/ 2377284 w 3138048"/>
              <a:gd name="connsiteY234" fmla="*/ 70572 h 356255"/>
              <a:gd name="connsiteX235" fmla="*/ 2374868 w 3138048"/>
              <a:gd name="connsiteY235" fmla="*/ 73262 h 356255"/>
              <a:gd name="connsiteX236" fmla="*/ 2415155 w 3138048"/>
              <a:gd name="connsiteY236" fmla="*/ 74608 h 356255"/>
              <a:gd name="connsiteX237" fmla="*/ 2432999 w 3138048"/>
              <a:gd name="connsiteY237" fmla="*/ 75709 h 356255"/>
              <a:gd name="connsiteX238" fmla="*/ 2467519 w 3138048"/>
              <a:gd name="connsiteY238" fmla="*/ 76932 h 356255"/>
              <a:gd name="connsiteX239" fmla="*/ 2488169 w 3138048"/>
              <a:gd name="connsiteY239" fmla="*/ 78522 h 356255"/>
              <a:gd name="connsiteX240" fmla="*/ 2504922 w 3138048"/>
              <a:gd name="connsiteY240" fmla="*/ 82069 h 356255"/>
              <a:gd name="connsiteX241" fmla="*/ 2548248 w 3138048"/>
              <a:gd name="connsiteY241" fmla="*/ 86594 h 356255"/>
              <a:gd name="connsiteX242" fmla="*/ 2644483 w 3138048"/>
              <a:gd name="connsiteY242" fmla="*/ 93932 h 356255"/>
              <a:gd name="connsiteX243" fmla="*/ 2656794 w 3138048"/>
              <a:gd name="connsiteY243" fmla="*/ 96868 h 356255"/>
              <a:gd name="connsiteX244" fmla="*/ 2686795 w 3138048"/>
              <a:gd name="connsiteY244" fmla="*/ 102494 h 356255"/>
              <a:gd name="connsiteX245" fmla="*/ 2739705 w 3138048"/>
              <a:gd name="connsiteY245" fmla="*/ 112768 h 356255"/>
              <a:gd name="connsiteX246" fmla="*/ 2773757 w 3138048"/>
              <a:gd name="connsiteY246" fmla="*/ 115336 h 356255"/>
              <a:gd name="connsiteX247" fmla="*/ 2793004 w 3138048"/>
              <a:gd name="connsiteY247" fmla="*/ 113991 h 356255"/>
              <a:gd name="connsiteX248" fmla="*/ 2799238 w 3138048"/>
              <a:gd name="connsiteY248" fmla="*/ 120229 h 356255"/>
              <a:gd name="connsiteX249" fmla="*/ 2787706 w 3138048"/>
              <a:gd name="connsiteY249" fmla="*/ 120229 h 356255"/>
              <a:gd name="connsiteX250" fmla="*/ 2785601 w 3138048"/>
              <a:gd name="connsiteY250" fmla="*/ 119128 h 356255"/>
              <a:gd name="connsiteX251" fmla="*/ 2779757 w 3138048"/>
              <a:gd name="connsiteY251" fmla="*/ 118639 h 356255"/>
              <a:gd name="connsiteX252" fmla="*/ 2759186 w 3138048"/>
              <a:gd name="connsiteY252" fmla="*/ 119006 h 356255"/>
              <a:gd name="connsiteX253" fmla="*/ 2725834 w 3138048"/>
              <a:gd name="connsiteY253" fmla="*/ 120106 h 356255"/>
              <a:gd name="connsiteX254" fmla="*/ 2722094 w 3138048"/>
              <a:gd name="connsiteY254" fmla="*/ 119128 h 356255"/>
              <a:gd name="connsiteX255" fmla="*/ 2706899 w 3138048"/>
              <a:gd name="connsiteY255" fmla="*/ 120229 h 356255"/>
              <a:gd name="connsiteX256" fmla="*/ 2689210 w 3138048"/>
              <a:gd name="connsiteY256" fmla="*/ 122186 h 356255"/>
              <a:gd name="connsiteX257" fmla="*/ 2677366 w 3138048"/>
              <a:gd name="connsiteY257" fmla="*/ 123164 h 356255"/>
              <a:gd name="connsiteX258" fmla="*/ 2685314 w 3138048"/>
              <a:gd name="connsiteY258" fmla="*/ 124999 h 356255"/>
              <a:gd name="connsiteX259" fmla="*/ 2702613 w 3138048"/>
              <a:gd name="connsiteY259" fmla="*/ 126466 h 356255"/>
              <a:gd name="connsiteX260" fmla="*/ 2696769 w 3138048"/>
              <a:gd name="connsiteY260" fmla="*/ 128546 h 356255"/>
              <a:gd name="connsiteX261" fmla="*/ 2687184 w 3138048"/>
              <a:gd name="connsiteY261" fmla="*/ 129524 h 356255"/>
              <a:gd name="connsiteX262" fmla="*/ 2663730 w 3138048"/>
              <a:gd name="connsiteY262" fmla="*/ 130869 h 356255"/>
              <a:gd name="connsiteX263" fmla="*/ 2652976 w 3138048"/>
              <a:gd name="connsiteY263" fmla="*/ 131726 h 356255"/>
              <a:gd name="connsiteX264" fmla="*/ 2640898 w 3138048"/>
              <a:gd name="connsiteY264" fmla="*/ 130747 h 356255"/>
              <a:gd name="connsiteX265" fmla="*/ 2638015 w 3138048"/>
              <a:gd name="connsiteY265" fmla="*/ 133927 h 356255"/>
              <a:gd name="connsiteX266" fmla="*/ 2623288 w 3138048"/>
              <a:gd name="connsiteY266" fmla="*/ 136129 h 356255"/>
              <a:gd name="connsiteX267" fmla="*/ 2642301 w 3138048"/>
              <a:gd name="connsiteY267" fmla="*/ 139431 h 356255"/>
              <a:gd name="connsiteX268" fmla="*/ 2650171 w 3138048"/>
              <a:gd name="connsiteY268" fmla="*/ 143100 h 356255"/>
              <a:gd name="connsiteX269" fmla="*/ 2670353 w 3138048"/>
              <a:gd name="connsiteY269" fmla="*/ 145180 h 356255"/>
              <a:gd name="connsiteX270" fmla="*/ 2727627 w 3138048"/>
              <a:gd name="connsiteY270" fmla="*/ 148360 h 356255"/>
              <a:gd name="connsiteX271" fmla="*/ 2781394 w 3138048"/>
              <a:gd name="connsiteY271" fmla="*/ 150683 h 356255"/>
              <a:gd name="connsiteX272" fmla="*/ 2844901 w 3138048"/>
              <a:gd name="connsiteY272" fmla="*/ 152151 h 356255"/>
              <a:gd name="connsiteX273" fmla="*/ 2889785 w 3138048"/>
              <a:gd name="connsiteY273" fmla="*/ 153252 h 356255"/>
              <a:gd name="connsiteX274" fmla="*/ 2893447 w 3138048"/>
              <a:gd name="connsiteY274" fmla="*/ 155698 h 356255"/>
              <a:gd name="connsiteX275" fmla="*/ 2862434 w 3138048"/>
              <a:gd name="connsiteY275" fmla="*/ 155453 h 356255"/>
              <a:gd name="connsiteX276" fmla="*/ 2822615 w 3138048"/>
              <a:gd name="connsiteY276" fmla="*/ 158022 h 356255"/>
              <a:gd name="connsiteX277" fmla="*/ 2795809 w 3138048"/>
              <a:gd name="connsiteY277" fmla="*/ 160346 h 356255"/>
              <a:gd name="connsiteX278" fmla="*/ 2787004 w 3138048"/>
              <a:gd name="connsiteY278" fmla="*/ 163159 h 356255"/>
              <a:gd name="connsiteX279" fmla="*/ 2783653 w 3138048"/>
              <a:gd name="connsiteY279" fmla="*/ 166094 h 356255"/>
              <a:gd name="connsiteX280" fmla="*/ 2771186 w 3138048"/>
              <a:gd name="connsiteY280" fmla="*/ 167195 h 356255"/>
              <a:gd name="connsiteX281" fmla="*/ 2761601 w 3138048"/>
              <a:gd name="connsiteY281" fmla="*/ 168173 h 356255"/>
              <a:gd name="connsiteX282" fmla="*/ 2762692 w 3138048"/>
              <a:gd name="connsiteY282" fmla="*/ 169274 h 356255"/>
              <a:gd name="connsiteX283" fmla="*/ 2789731 w 3138048"/>
              <a:gd name="connsiteY283" fmla="*/ 169519 h 356255"/>
              <a:gd name="connsiteX284" fmla="*/ 2813108 w 3138048"/>
              <a:gd name="connsiteY284" fmla="*/ 170253 h 356255"/>
              <a:gd name="connsiteX285" fmla="*/ 2797056 w 3138048"/>
              <a:gd name="connsiteY285" fmla="*/ 173433 h 356255"/>
              <a:gd name="connsiteX286" fmla="*/ 2785524 w 3138048"/>
              <a:gd name="connsiteY286" fmla="*/ 174533 h 356255"/>
              <a:gd name="connsiteX287" fmla="*/ 2777420 w 3138048"/>
              <a:gd name="connsiteY287" fmla="*/ 176980 h 356255"/>
              <a:gd name="connsiteX288" fmla="*/ 2830173 w 3138048"/>
              <a:gd name="connsiteY288" fmla="*/ 177469 h 356255"/>
              <a:gd name="connsiteX289" fmla="*/ 2838278 w 3138048"/>
              <a:gd name="connsiteY289" fmla="*/ 178080 h 356255"/>
              <a:gd name="connsiteX290" fmla="*/ 2837187 w 3138048"/>
              <a:gd name="connsiteY290" fmla="*/ 179181 h 356255"/>
              <a:gd name="connsiteX291" fmla="*/ 2826979 w 3138048"/>
              <a:gd name="connsiteY291" fmla="*/ 179303 h 356255"/>
              <a:gd name="connsiteX292" fmla="*/ 2789186 w 3138048"/>
              <a:gd name="connsiteY292" fmla="*/ 181383 h 356255"/>
              <a:gd name="connsiteX293" fmla="*/ 2778744 w 3138048"/>
              <a:gd name="connsiteY293" fmla="*/ 182483 h 356255"/>
              <a:gd name="connsiteX294" fmla="*/ 2768458 w 3138048"/>
              <a:gd name="connsiteY294" fmla="*/ 182850 h 356255"/>
              <a:gd name="connsiteX295" fmla="*/ 2766277 w 3138048"/>
              <a:gd name="connsiteY295" fmla="*/ 184807 h 356255"/>
              <a:gd name="connsiteX296" fmla="*/ 2785757 w 3138048"/>
              <a:gd name="connsiteY296" fmla="*/ 184807 h 356255"/>
              <a:gd name="connsiteX297" fmla="*/ 2798459 w 3138048"/>
              <a:gd name="connsiteY297" fmla="*/ 186030 h 356255"/>
              <a:gd name="connsiteX298" fmla="*/ 2806875 w 3138048"/>
              <a:gd name="connsiteY298" fmla="*/ 184563 h 356255"/>
              <a:gd name="connsiteX299" fmla="*/ 2824251 w 3138048"/>
              <a:gd name="connsiteY299" fmla="*/ 187498 h 356255"/>
              <a:gd name="connsiteX300" fmla="*/ 2838901 w 3138048"/>
              <a:gd name="connsiteY300" fmla="*/ 188966 h 356255"/>
              <a:gd name="connsiteX301" fmla="*/ 2833057 w 3138048"/>
              <a:gd name="connsiteY301" fmla="*/ 190311 h 356255"/>
              <a:gd name="connsiteX302" fmla="*/ 2834693 w 3138048"/>
              <a:gd name="connsiteY302" fmla="*/ 192635 h 356255"/>
              <a:gd name="connsiteX303" fmla="*/ 2846070 w 3138048"/>
              <a:gd name="connsiteY303" fmla="*/ 196060 h 356255"/>
              <a:gd name="connsiteX304" fmla="*/ 2855187 w 3138048"/>
              <a:gd name="connsiteY304" fmla="*/ 197038 h 356255"/>
              <a:gd name="connsiteX305" fmla="*/ 2904824 w 3138048"/>
              <a:gd name="connsiteY305" fmla="*/ 204132 h 356255"/>
              <a:gd name="connsiteX306" fmla="*/ 2880824 w 3138048"/>
              <a:gd name="connsiteY306" fmla="*/ 209147 h 356255"/>
              <a:gd name="connsiteX307" fmla="*/ 2851057 w 3138048"/>
              <a:gd name="connsiteY307" fmla="*/ 210981 h 356255"/>
              <a:gd name="connsiteX308" fmla="*/ 2860486 w 3138048"/>
              <a:gd name="connsiteY308" fmla="*/ 219054 h 356255"/>
              <a:gd name="connsiteX309" fmla="*/ 2864382 w 3138048"/>
              <a:gd name="connsiteY309" fmla="*/ 224557 h 356255"/>
              <a:gd name="connsiteX310" fmla="*/ 2875369 w 3138048"/>
              <a:gd name="connsiteY310" fmla="*/ 227615 h 356255"/>
              <a:gd name="connsiteX311" fmla="*/ 2888070 w 3138048"/>
              <a:gd name="connsiteY311" fmla="*/ 229083 h 356255"/>
              <a:gd name="connsiteX312" fmla="*/ 2893681 w 3138048"/>
              <a:gd name="connsiteY312" fmla="*/ 229694 h 356255"/>
              <a:gd name="connsiteX313" fmla="*/ 2909188 w 3138048"/>
              <a:gd name="connsiteY313" fmla="*/ 229694 h 356255"/>
              <a:gd name="connsiteX314" fmla="*/ 2949630 w 3138048"/>
              <a:gd name="connsiteY314" fmla="*/ 234464 h 356255"/>
              <a:gd name="connsiteX315" fmla="*/ 2921889 w 3138048"/>
              <a:gd name="connsiteY315" fmla="*/ 239112 h 356255"/>
              <a:gd name="connsiteX316" fmla="*/ 2903967 w 3138048"/>
              <a:gd name="connsiteY316" fmla="*/ 241436 h 356255"/>
              <a:gd name="connsiteX317" fmla="*/ 2889317 w 3138048"/>
              <a:gd name="connsiteY317" fmla="*/ 244371 h 356255"/>
              <a:gd name="connsiteX318" fmla="*/ 2906149 w 3138048"/>
              <a:gd name="connsiteY318" fmla="*/ 246573 h 356255"/>
              <a:gd name="connsiteX319" fmla="*/ 2908954 w 3138048"/>
              <a:gd name="connsiteY319" fmla="*/ 247674 h 356255"/>
              <a:gd name="connsiteX320" fmla="*/ 2924772 w 3138048"/>
              <a:gd name="connsiteY320" fmla="*/ 248163 h 356255"/>
              <a:gd name="connsiteX321" fmla="*/ 2936461 w 3138048"/>
              <a:gd name="connsiteY321" fmla="*/ 249875 h 356255"/>
              <a:gd name="connsiteX322" fmla="*/ 2998176 w 3138048"/>
              <a:gd name="connsiteY322" fmla="*/ 250854 h 356255"/>
              <a:gd name="connsiteX323" fmla="*/ 3034021 w 3138048"/>
              <a:gd name="connsiteY323" fmla="*/ 244983 h 356255"/>
              <a:gd name="connsiteX324" fmla="*/ 3052800 w 3138048"/>
              <a:gd name="connsiteY324" fmla="*/ 242904 h 356255"/>
              <a:gd name="connsiteX325" fmla="*/ 3063476 w 3138048"/>
              <a:gd name="connsiteY325" fmla="*/ 245227 h 356255"/>
              <a:gd name="connsiteX326" fmla="*/ 3063320 w 3138048"/>
              <a:gd name="connsiteY326" fmla="*/ 244616 h 356255"/>
              <a:gd name="connsiteX327" fmla="*/ 3075164 w 3138048"/>
              <a:gd name="connsiteY327" fmla="*/ 249141 h 356255"/>
              <a:gd name="connsiteX328" fmla="*/ 3073839 w 3138048"/>
              <a:gd name="connsiteY328" fmla="*/ 255257 h 356255"/>
              <a:gd name="connsiteX329" fmla="*/ 3069164 w 3138048"/>
              <a:gd name="connsiteY329" fmla="*/ 260027 h 356255"/>
              <a:gd name="connsiteX330" fmla="*/ 3046177 w 3138048"/>
              <a:gd name="connsiteY330" fmla="*/ 264797 h 356255"/>
              <a:gd name="connsiteX331" fmla="*/ 3012981 w 3138048"/>
              <a:gd name="connsiteY331" fmla="*/ 258070 h 356255"/>
              <a:gd name="connsiteX332" fmla="*/ 2946824 w 3138048"/>
              <a:gd name="connsiteY332" fmla="*/ 261861 h 356255"/>
              <a:gd name="connsiteX333" fmla="*/ 2922201 w 3138048"/>
              <a:gd name="connsiteY333" fmla="*/ 262962 h 356255"/>
              <a:gd name="connsiteX334" fmla="*/ 2939500 w 3138048"/>
              <a:gd name="connsiteY334" fmla="*/ 265531 h 356255"/>
              <a:gd name="connsiteX335" fmla="*/ 2949786 w 3138048"/>
              <a:gd name="connsiteY335" fmla="*/ 272624 h 356255"/>
              <a:gd name="connsiteX336" fmla="*/ 2943786 w 3138048"/>
              <a:gd name="connsiteY336" fmla="*/ 278006 h 356255"/>
              <a:gd name="connsiteX337" fmla="*/ 2911214 w 3138048"/>
              <a:gd name="connsiteY337" fmla="*/ 277639 h 356255"/>
              <a:gd name="connsiteX338" fmla="*/ 2894538 w 3138048"/>
              <a:gd name="connsiteY338" fmla="*/ 277639 h 356255"/>
              <a:gd name="connsiteX339" fmla="*/ 2887759 w 3138048"/>
              <a:gd name="connsiteY339" fmla="*/ 278495 h 356255"/>
              <a:gd name="connsiteX340" fmla="*/ 2869992 w 3138048"/>
              <a:gd name="connsiteY340" fmla="*/ 277884 h 356255"/>
              <a:gd name="connsiteX341" fmla="*/ 2857836 w 3138048"/>
              <a:gd name="connsiteY341" fmla="*/ 277517 h 356255"/>
              <a:gd name="connsiteX342" fmla="*/ 2860641 w 3138048"/>
              <a:gd name="connsiteY342" fmla="*/ 280330 h 356255"/>
              <a:gd name="connsiteX343" fmla="*/ 2850901 w 3138048"/>
              <a:gd name="connsiteY343" fmla="*/ 280330 h 356255"/>
              <a:gd name="connsiteX344" fmla="*/ 2839291 w 3138048"/>
              <a:gd name="connsiteY344" fmla="*/ 281431 h 356255"/>
              <a:gd name="connsiteX345" fmla="*/ 2809913 w 3138048"/>
              <a:gd name="connsiteY345" fmla="*/ 281186 h 356255"/>
              <a:gd name="connsiteX346" fmla="*/ 2791602 w 3138048"/>
              <a:gd name="connsiteY346" fmla="*/ 281431 h 356255"/>
              <a:gd name="connsiteX347" fmla="*/ 2799472 w 3138048"/>
              <a:gd name="connsiteY347" fmla="*/ 284733 h 356255"/>
              <a:gd name="connsiteX348" fmla="*/ 2842875 w 3138048"/>
              <a:gd name="connsiteY348" fmla="*/ 288524 h 356255"/>
              <a:gd name="connsiteX349" fmla="*/ 2873109 w 3138048"/>
              <a:gd name="connsiteY349" fmla="*/ 290481 h 356255"/>
              <a:gd name="connsiteX350" fmla="*/ 2878486 w 3138048"/>
              <a:gd name="connsiteY350" fmla="*/ 292438 h 356255"/>
              <a:gd name="connsiteX351" fmla="*/ 2881603 w 3138048"/>
              <a:gd name="connsiteY351" fmla="*/ 294028 h 356255"/>
              <a:gd name="connsiteX352" fmla="*/ 2915967 w 3138048"/>
              <a:gd name="connsiteY352" fmla="*/ 299410 h 356255"/>
              <a:gd name="connsiteX353" fmla="*/ 2879343 w 3138048"/>
              <a:gd name="connsiteY353" fmla="*/ 303079 h 356255"/>
              <a:gd name="connsiteX354" fmla="*/ 2853395 w 3138048"/>
              <a:gd name="connsiteY354" fmla="*/ 302468 h 356255"/>
              <a:gd name="connsiteX355" fmla="*/ 2833135 w 3138048"/>
              <a:gd name="connsiteY355" fmla="*/ 303813 h 356255"/>
              <a:gd name="connsiteX356" fmla="*/ 2814979 w 3138048"/>
              <a:gd name="connsiteY356" fmla="*/ 307115 h 356255"/>
              <a:gd name="connsiteX357" fmla="*/ 2794874 w 3138048"/>
              <a:gd name="connsiteY357" fmla="*/ 312619 h 356255"/>
              <a:gd name="connsiteX358" fmla="*/ 2765030 w 3138048"/>
              <a:gd name="connsiteY358" fmla="*/ 313720 h 356255"/>
              <a:gd name="connsiteX359" fmla="*/ 2749991 w 3138048"/>
              <a:gd name="connsiteY359" fmla="*/ 319224 h 356255"/>
              <a:gd name="connsiteX360" fmla="*/ 2675496 w 3138048"/>
              <a:gd name="connsiteY360" fmla="*/ 318245 h 356255"/>
              <a:gd name="connsiteX361" fmla="*/ 2567183 w 3138048"/>
              <a:gd name="connsiteY361" fmla="*/ 324483 h 356255"/>
              <a:gd name="connsiteX362" fmla="*/ 2477026 w 3138048"/>
              <a:gd name="connsiteY362" fmla="*/ 327418 h 356255"/>
              <a:gd name="connsiteX363" fmla="*/ 2425752 w 3138048"/>
              <a:gd name="connsiteY363" fmla="*/ 329131 h 356255"/>
              <a:gd name="connsiteX364" fmla="*/ 2376349 w 3138048"/>
              <a:gd name="connsiteY364" fmla="*/ 333045 h 356255"/>
              <a:gd name="connsiteX365" fmla="*/ 2333491 w 3138048"/>
              <a:gd name="connsiteY365" fmla="*/ 334879 h 356255"/>
              <a:gd name="connsiteX366" fmla="*/ 2314322 w 3138048"/>
              <a:gd name="connsiteY366" fmla="*/ 336469 h 356255"/>
              <a:gd name="connsiteX367" fmla="*/ 2300218 w 3138048"/>
              <a:gd name="connsiteY367" fmla="*/ 335613 h 356255"/>
              <a:gd name="connsiteX368" fmla="*/ 2299049 w 3138048"/>
              <a:gd name="connsiteY368" fmla="*/ 337203 h 356255"/>
              <a:gd name="connsiteX369" fmla="*/ 2288685 w 3138048"/>
              <a:gd name="connsiteY369" fmla="*/ 338548 h 356255"/>
              <a:gd name="connsiteX370" fmla="*/ 2246529 w 3138048"/>
              <a:gd name="connsiteY370" fmla="*/ 339405 h 356255"/>
              <a:gd name="connsiteX371" fmla="*/ 2162840 w 3138048"/>
              <a:gd name="connsiteY371" fmla="*/ 340505 h 356255"/>
              <a:gd name="connsiteX372" fmla="*/ 2050162 w 3138048"/>
              <a:gd name="connsiteY372" fmla="*/ 340138 h 356255"/>
              <a:gd name="connsiteX373" fmla="*/ 2001616 w 3138048"/>
              <a:gd name="connsiteY373" fmla="*/ 340872 h 356255"/>
              <a:gd name="connsiteX374" fmla="*/ 1957823 w 3138048"/>
              <a:gd name="connsiteY374" fmla="*/ 343685 h 356255"/>
              <a:gd name="connsiteX375" fmla="*/ 1926343 w 3138048"/>
              <a:gd name="connsiteY375" fmla="*/ 342707 h 356255"/>
              <a:gd name="connsiteX376" fmla="*/ 1910602 w 3138048"/>
              <a:gd name="connsiteY376" fmla="*/ 343563 h 356255"/>
              <a:gd name="connsiteX377" fmla="*/ 1908031 w 3138048"/>
              <a:gd name="connsiteY377" fmla="*/ 348578 h 356255"/>
              <a:gd name="connsiteX378" fmla="*/ 1855978 w 3138048"/>
              <a:gd name="connsiteY378" fmla="*/ 352247 h 356255"/>
              <a:gd name="connsiteX379" fmla="*/ 1752652 w 3138048"/>
              <a:gd name="connsiteY379" fmla="*/ 352491 h 356255"/>
              <a:gd name="connsiteX380" fmla="*/ 1636936 w 3138048"/>
              <a:gd name="connsiteY380" fmla="*/ 354326 h 356255"/>
              <a:gd name="connsiteX381" fmla="*/ 1599922 w 3138048"/>
              <a:gd name="connsiteY381" fmla="*/ 356038 h 356255"/>
              <a:gd name="connsiteX382" fmla="*/ 1470336 w 3138048"/>
              <a:gd name="connsiteY382" fmla="*/ 356038 h 356255"/>
              <a:gd name="connsiteX383" fmla="*/ 1418128 w 3138048"/>
              <a:gd name="connsiteY383" fmla="*/ 354815 h 356255"/>
              <a:gd name="connsiteX384" fmla="*/ 1290567 w 3138048"/>
              <a:gd name="connsiteY384" fmla="*/ 352369 h 356255"/>
              <a:gd name="connsiteX385" fmla="*/ 1189267 w 3138048"/>
              <a:gd name="connsiteY385" fmla="*/ 349923 h 356255"/>
              <a:gd name="connsiteX386" fmla="*/ 1108305 w 3138048"/>
              <a:gd name="connsiteY386" fmla="*/ 349923 h 356255"/>
              <a:gd name="connsiteX387" fmla="*/ 1040122 w 3138048"/>
              <a:gd name="connsiteY387" fmla="*/ 345642 h 356255"/>
              <a:gd name="connsiteX388" fmla="*/ 882328 w 3138048"/>
              <a:gd name="connsiteY388" fmla="*/ 343563 h 356255"/>
              <a:gd name="connsiteX389" fmla="*/ 811028 w 3138048"/>
              <a:gd name="connsiteY389" fmla="*/ 336469 h 356255"/>
              <a:gd name="connsiteX390" fmla="*/ 784378 w 3138048"/>
              <a:gd name="connsiteY390" fmla="*/ 336225 h 356255"/>
              <a:gd name="connsiteX391" fmla="*/ 735053 w 3138048"/>
              <a:gd name="connsiteY391" fmla="*/ 335368 h 356255"/>
              <a:gd name="connsiteX392" fmla="*/ 709027 w 3138048"/>
              <a:gd name="connsiteY392" fmla="*/ 333289 h 356255"/>
              <a:gd name="connsiteX393" fmla="*/ 679572 w 3138048"/>
              <a:gd name="connsiteY393" fmla="*/ 331455 h 356255"/>
              <a:gd name="connsiteX394" fmla="*/ 651519 w 3138048"/>
              <a:gd name="connsiteY394" fmla="*/ 328764 h 356255"/>
              <a:gd name="connsiteX395" fmla="*/ 626818 w 3138048"/>
              <a:gd name="connsiteY395" fmla="*/ 327418 h 356255"/>
              <a:gd name="connsiteX396" fmla="*/ 611934 w 3138048"/>
              <a:gd name="connsiteY396" fmla="*/ 326073 h 356255"/>
              <a:gd name="connsiteX397" fmla="*/ 600324 w 3138048"/>
              <a:gd name="connsiteY397" fmla="*/ 326073 h 356255"/>
              <a:gd name="connsiteX398" fmla="*/ 601415 w 3138048"/>
              <a:gd name="connsiteY398" fmla="*/ 321181 h 356255"/>
              <a:gd name="connsiteX399" fmla="*/ 624090 w 3138048"/>
              <a:gd name="connsiteY399" fmla="*/ 322159 h 356255"/>
              <a:gd name="connsiteX400" fmla="*/ 627831 w 3138048"/>
              <a:gd name="connsiteY400" fmla="*/ 319468 h 356255"/>
              <a:gd name="connsiteX401" fmla="*/ 638272 w 3138048"/>
              <a:gd name="connsiteY401" fmla="*/ 318612 h 356255"/>
              <a:gd name="connsiteX402" fmla="*/ 666013 w 3138048"/>
              <a:gd name="connsiteY402" fmla="*/ 319101 h 356255"/>
              <a:gd name="connsiteX403" fmla="*/ 661260 w 3138048"/>
              <a:gd name="connsiteY403" fmla="*/ 314698 h 356255"/>
              <a:gd name="connsiteX404" fmla="*/ 635155 w 3138048"/>
              <a:gd name="connsiteY404" fmla="*/ 311274 h 356255"/>
              <a:gd name="connsiteX405" fmla="*/ 649415 w 3138048"/>
              <a:gd name="connsiteY405" fmla="*/ 301489 h 356255"/>
              <a:gd name="connsiteX406" fmla="*/ 728352 w 3138048"/>
              <a:gd name="connsiteY406" fmla="*/ 304424 h 356255"/>
              <a:gd name="connsiteX407" fmla="*/ 778456 w 3138048"/>
              <a:gd name="connsiteY407" fmla="*/ 304914 h 356255"/>
              <a:gd name="connsiteX408" fmla="*/ 797392 w 3138048"/>
              <a:gd name="connsiteY408" fmla="*/ 304669 h 356255"/>
              <a:gd name="connsiteX409" fmla="*/ 826067 w 3138048"/>
              <a:gd name="connsiteY409" fmla="*/ 303935 h 356255"/>
              <a:gd name="connsiteX410" fmla="*/ 831210 w 3138048"/>
              <a:gd name="connsiteY410" fmla="*/ 302834 h 356255"/>
              <a:gd name="connsiteX411" fmla="*/ 839236 w 3138048"/>
              <a:gd name="connsiteY411" fmla="*/ 304302 h 356255"/>
              <a:gd name="connsiteX412" fmla="*/ 870016 w 3138048"/>
              <a:gd name="connsiteY412" fmla="*/ 303813 h 356255"/>
              <a:gd name="connsiteX413" fmla="*/ 904146 w 3138048"/>
              <a:gd name="connsiteY413" fmla="*/ 304669 h 356255"/>
              <a:gd name="connsiteX414" fmla="*/ 926432 w 3138048"/>
              <a:gd name="connsiteY414" fmla="*/ 304669 h 356255"/>
              <a:gd name="connsiteX415" fmla="*/ 940225 w 3138048"/>
              <a:gd name="connsiteY415" fmla="*/ 303691 h 356255"/>
              <a:gd name="connsiteX416" fmla="*/ 946848 w 3138048"/>
              <a:gd name="connsiteY416" fmla="*/ 304058 h 356255"/>
              <a:gd name="connsiteX417" fmla="*/ 958926 w 3138048"/>
              <a:gd name="connsiteY417" fmla="*/ 303813 h 356255"/>
              <a:gd name="connsiteX418" fmla="*/ 973342 w 3138048"/>
              <a:gd name="connsiteY418" fmla="*/ 304669 h 356255"/>
              <a:gd name="connsiteX419" fmla="*/ 981368 w 3138048"/>
              <a:gd name="connsiteY419" fmla="*/ 303935 h 356255"/>
              <a:gd name="connsiteX420" fmla="*/ 997498 w 3138048"/>
              <a:gd name="connsiteY420" fmla="*/ 304547 h 356255"/>
              <a:gd name="connsiteX421" fmla="*/ 1004979 w 3138048"/>
              <a:gd name="connsiteY421" fmla="*/ 304058 h 356255"/>
              <a:gd name="connsiteX422" fmla="*/ 1004823 w 3138048"/>
              <a:gd name="connsiteY422" fmla="*/ 299654 h 356255"/>
              <a:gd name="connsiteX423" fmla="*/ 983628 w 3138048"/>
              <a:gd name="connsiteY423" fmla="*/ 295007 h 356255"/>
              <a:gd name="connsiteX424" fmla="*/ 973888 w 3138048"/>
              <a:gd name="connsiteY424" fmla="*/ 294884 h 356255"/>
              <a:gd name="connsiteX425" fmla="*/ 967342 w 3138048"/>
              <a:gd name="connsiteY425" fmla="*/ 296352 h 356255"/>
              <a:gd name="connsiteX426" fmla="*/ 959316 w 3138048"/>
              <a:gd name="connsiteY426" fmla="*/ 294395 h 356255"/>
              <a:gd name="connsiteX427" fmla="*/ 954485 w 3138048"/>
              <a:gd name="connsiteY427" fmla="*/ 295618 h 356255"/>
              <a:gd name="connsiteX428" fmla="*/ 942407 w 3138048"/>
              <a:gd name="connsiteY428" fmla="*/ 294640 h 356255"/>
              <a:gd name="connsiteX429" fmla="*/ 895107 w 3138048"/>
              <a:gd name="connsiteY429" fmla="*/ 293294 h 356255"/>
              <a:gd name="connsiteX430" fmla="*/ 785859 w 3138048"/>
              <a:gd name="connsiteY430" fmla="*/ 291827 h 356255"/>
              <a:gd name="connsiteX431" fmla="*/ 766300 w 3138048"/>
              <a:gd name="connsiteY431" fmla="*/ 290971 h 356255"/>
              <a:gd name="connsiteX432" fmla="*/ 757183 w 3138048"/>
              <a:gd name="connsiteY432" fmla="*/ 291949 h 356255"/>
              <a:gd name="connsiteX433" fmla="*/ 740741 w 3138048"/>
              <a:gd name="connsiteY433" fmla="*/ 289748 h 356255"/>
              <a:gd name="connsiteX434" fmla="*/ 727183 w 3138048"/>
              <a:gd name="connsiteY434" fmla="*/ 289748 h 356255"/>
              <a:gd name="connsiteX435" fmla="*/ 718533 w 3138048"/>
              <a:gd name="connsiteY435" fmla="*/ 289381 h 356255"/>
              <a:gd name="connsiteX436" fmla="*/ 706299 w 3138048"/>
              <a:gd name="connsiteY436" fmla="*/ 289258 h 356255"/>
              <a:gd name="connsiteX437" fmla="*/ 658143 w 3138048"/>
              <a:gd name="connsiteY437" fmla="*/ 288280 h 356255"/>
              <a:gd name="connsiteX438" fmla="*/ 646688 w 3138048"/>
              <a:gd name="connsiteY438" fmla="*/ 289014 h 356255"/>
              <a:gd name="connsiteX439" fmla="*/ 640766 w 3138048"/>
              <a:gd name="connsiteY439" fmla="*/ 287913 h 356255"/>
              <a:gd name="connsiteX440" fmla="*/ 612869 w 3138048"/>
              <a:gd name="connsiteY440" fmla="*/ 288280 h 356255"/>
              <a:gd name="connsiteX441" fmla="*/ 591363 w 3138048"/>
              <a:gd name="connsiteY441" fmla="*/ 288769 h 356255"/>
              <a:gd name="connsiteX442" fmla="*/ 577337 w 3138048"/>
              <a:gd name="connsiteY442" fmla="*/ 287913 h 356255"/>
              <a:gd name="connsiteX443" fmla="*/ 560895 w 3138048"/>
              <a:gd name="connsiteY443" fmla="*/ 286568 h 356255"/>
              <a:gd name="connsiteX444" fmla="*/ 557388 w 3138048"/>
              <a:gd name="connsiteY444" fmla="*/ 287668 h 356255"/>
              <a:gd name="connsiteX445" fmla="*/ 550998 w 3138048"/>
              <a:gd name="connsiteY445" fmla="*/ 287668 h 356255"/>
              <a:gd name="connsiteX446" fmla="*/ 541024 w 3138048"/>
              <a:gd name="connsiteY446" fmla="*/ 288280 h 356255"/>
              <a:gd name="connsiteX447" fmla="*/ 527154 w 3138048"/>
              <a:gd name="connsiteY447" fmla="*/ 288524 h 356255"/>
              <a:gd name="connsiteX448" fmla="*/ 520608 w 3138048"/>
              <a:gd name="connsiteY448" fmla="*/ 287791 h 356255"/>
              <a:gd name="connsiteX449" fmla="*/ 509933 w 3138048"/>
              <a:gd name="connsiteY449" fmla="*/ 288035 h 356255"/>
              <a:gd name="connsiteX450" fmla="*/ 477984 w 3138048"/>
              <a:gd name="connsiteY450" fmla="*/ 288035 h 356255"/>
              <a:gd name="connsiteX451" fmla="*/ 449620 w 3138048"/>
              <a:gd name="connsiteY451" fmla="*/ 288402 h 356255"/>
              <a:gd name="connsiteX452" fmla="*/ 434347 w 3138048"/>
              <a:gd name="connsiteY452" fmla="*/ 288280 h 356255"/>
              <a:gd name="connsiteX453" fmla="*/ 422503 w 3138048"/>
              <a:gd name="connsiteY453" fmla="*/ 286078 h 356255"/>
              <a:gd name="connsiteX454" fmla="*/ 413854 w 3138048"/>
              <a:gd name="connsiteY454" fmla="*/ 286078 h 356255"/>
              <a:gd name="connsiteX455" fmla="*/ 399438 w 3138048"/>
              <a:gd name="connsiteY455" fmla="*/ 286078 h 356255"/>
              <a:gd name="connsiteX456" fmla="*/ 356892 w 3138048"/>
              <a:gd name="connsiteY456" fmla="*/ 285711 h 356255"/>
              <a:gd name="connsiteX457" fmla="*/ 338034 w 3138048"/>
              <a:gd name="connsiteY457" fmla="*/ 285467 h 356255"/>
              <a:gd name="connsiteX458" fmla="*/ 317852 w 3138048"/>
              <a:gd name="connsiteY458" fmla="*/ 286690 h 356255"/>
              <a:gd name="connsiteX459" fmla="*/ 314190 w 3138048"/>
              <a:gd name="connsiteY459" fmla="*/ 283999 h 356255"/>
              <a:gd name="connsiteX460" fmla="*/ 322606 w 3138048"/>
              <a:gd name="connsiteY460" fmla="*/ 283632 h 356255"/>
              <a:gd name="connsiteX461" fmla="*/ 331255 w 3138048"/>
              <a:gd name="connsiteY461" fmla="*/ 283510 h 356255"/>
              <a:gd name="connsiteX462" fmla="*/ 344346 w 3138048"/>
              <a:gd name="connsiteY462" fmla="*/ 282409 h 356255"/>
              <a:gd name="connsiteX463" fmla="*/ 358918 w 3138048"/>
              <a:gd name="connsiteY463" fmla="*/ 281186 h 356255"/>
              <a:gd name="connsiteX464" fmla="*/ 381749 w 3138048"/>
              <a:gd name="connsiteY464" fmla="*/ 278984 h 356255"/>
              <a:gd name="connsiteX465" fmla="*/ 414867 w 3138048"/>
              <a:gd name="connsiteY465" fmla="*/ 277884 h 356255"/>
              <a:gd name="connsiteX466" fmla="*/ 425932 w 3138048"/>
              <a:gd name="connsiteY466" fmla="*/ 277027 h 356255"/>
              <a:gd name="connsiteX467" fmla="*/ 450010 w 3138048"/>
              <a:gd name="connsiteY467" fmla="*/ 276049 h 356255"/>
              <a:gd name="connsiteX468" fmla="*/ 433412 w 3138048"/>
              <a:gd name="connsiteY468" fmla="*/ 275193 h 356255"/>
              <a:gd name="connsiteX469" fmla="*/ 431620 w 3138048"/>
              <a:gd name="connsiteY469" fmla="*/ 273358 h 356255"/>
              <a:gd name="connsiteX470" fmla="*/ 422581 w 3138048"/>
              <a:gd name="connsiteY470" fmla="*/ 273603 h 356255"/>
              <a:gd name="connsiteX471" fmla="*/ 400373 w 3138048"/>
              <a:gd name="connsiteY471" fmla="*/ 273236 h 356255"/>
              <a:gd name="connsiteX472" fmla="*/ 372632 w 3138048"/>
              <a:gd name="connsiteY472" fmla="*/ 270912 h 356255"/>
              <a:gd name="connsiteX473" fmla="*/ 344970 w 3138048"/>
              <a:gd name="connsiteY473" fmla="*/ 270178 h 356255"/>
              <a:gd name="connsiteX474" fmla="*/ 341307 w 3138048"/>
              <a:gd name="connsiteY474" fmla="*/ 272869 h 356255"/>
              <a:gd name="connsiteX475" fmla="*/ 314112 w 3138048"/>
              <a:gd name="connsiteY475" fmla="*/ 268711 h 356255"/>
              <a:gd name="connsiteX476" fmla="*/ 340060 w 3138048"/>
              <a:gd name="connsiteY476" fmla="*/ 262840 h 356255"/>
              <a:gd name="connsiteX477" fmla="*/ 378087 w 3138048"/>
              <a:gd name="connsiteY477" fmla="*/ 265286 h 356255"/>
              <a:gd name="connsiteX478" fmla="*/ 400217 w 3138048"/>
              <a:gd name="connsiteY478" fmla="*/ 262351 h 356255"/>
              <a:gd name="connsiteX479" fmla="*/ 386503 w 3138048"/>
              <a:gd name="connsiteY479" fmla="*/ 261861 h 356255"/>
              <a:gd name="connsiteX480" fmla="*/ 378788 w 3138048"/>
              <a:gd name="connsiteY480" fmla="*/ 259660 h 356255"/>
              <a:gd name="connsiteX481" fmla="*/ 372165 w 3138048"/>
              <a:gd name="connsiteY481" fmla="*/ 260638 h 356255"/>
              <a:gd name="connsiteX482" fmla="*/ 363905 w 3138048"/>
              <a:gd name="connsiteY482" fmla="*/ 259293 h 356255"/>
              <a:gd name="connsiteX483" fmla="*/ 336164 w 3138048"/>
              <a:gd name="connsiteY483" fmla="*/ 259660 h 356255"/>
              <a:gd name="connsiteX484" fmla="*/ 315437 w 3138048"/>
              <a:gd name="connsiteY484" fmla="*/ 258804 h 356255"/>
              <a:gd name="connsiteX485" fmla="*/ 309437 w 3138048"/>
              <a:gd name="connsiteY485" fmla="*/ 259293 h 356255"/>
              <a:gd name="connsiteX486" fmla="*/ 300709 w 3138048"/>
              <a:gd name="connsiteY486" fmla="*/ 258559 h 356255"/>
              <a:gd name="connsiteX487" fmla="*/ 294787 w 3138048"/>
              <a:gd name="connsiteY487" fmla="*/ 259048 h 356255"/>
              <a:gd name="connsiteX488" fmla="*/ 282008 w 3138048"/>
              <a:gd name="connsiteY488" fmla="*/ 256602 h 356255"/>
              <a:gd name="connsiteX489" fmla="*/ 270085 w 3138048"/>
              <a:gd name="connsiteY489" fmla="*/ 255868 h 356255"/>
              <a:gd name="connsiteX490" fmla="*/ 265332 w 3138048"/>
              <a:gd name="connsiteY490" fmla="*/ 254523 h 356255"/>
              <a:gd name="connsiteX491" fmla="*/ 246397 w 3138048"/>
              <a:gd name="connsiteY491" fmla="*/ 252566 h 356255"/>
              <a:gd name="connsiteX492" fmla="*/ 207825 w 3138048"/>
              <a:gd name="connsiteY492" fmla="*/ 252321 h 356255"/>
              <a:gd name="connsiteX493" fmla="*/ 172370 w 3138048"/>
              <a:gd name="connsiteY493" fmla="*/ 254156 h 356255"/>
              <a:gd name="connsiteX494" fmla="*/ 113538 w 3138048"/>
              <a:gd name="connsiteY494" fmla="*/ 252933 h 356255"/>
              <a:gd name="connsiteX495" fmla="*/ 81511 w 3138048"/>
              <a:gd name="connsiteY495" fmla="*/ 253911 h 356255"/>
              <a:gd name="connsiteX496" fmla="*/ 64446 w 3138048"/>
              <a:gd name="connsiteY496" fmla="*/ 251710 h 356255"/>
              <a:gd name="connsiteX497" fmla="*/ 40680 w 3138048"/>
              <a:gd name="connsiteY497" fmla="*/ 259904 h 356255"/>
              <a:gd name="connsiteX498" fmla="*/ 3199 w 3138048"/>
              <a:gd name="connsiteY498" fmla="*/ 256724 h 356255"/>
              <a:gd name="connsiteX499" fmla="*/ 3822 w 3138048"/>
              <a:gd name="connsiteY499" fmla="*/ 244127 h 356255"/>
              <a:gd name="connsiteX500" fmla="*/ 16835 w 3138048"/>
              <a:gd name="connsiteY500" fmla="*/ 242047 h 356255"/>
              <a:gd name="connsiteX501" fmla="*/ 34602 w 3138048"/>
              <a:gd name="connsiteY501" fmla="*/ 241558 h 356255"/>
              <a:gd name="connsiteX502" fmla="*/ 74109 w 3138048"/>
              <a:gd name="connsiteY502" fmla="*/ 248163 h 356255"/>
              <a:gd name="connsiteX503" fmla="*/ 121174 w 3138048"/>
              <a:gd name="connsiteY503" fmla="*/ 246450 h 356255"/>
              <a:gd name="connsiteX504" fmla="*/ 136681 w 3138048"/>
              <a:gd name="connsiteY504" fmla="*/ 245227 h 356255"/>
              <a:gd name="connsiteX505" fmla="*/ 146733 w 3138048"/>
              <a:gd name="connsiteY505" fmla="*/ 243637 h 356255"/>
              <a:gd name="connsiteX506" fmla="*/ 188578 w 3138048"/>
              <a:gd name="connsiteY506" fmla="*/ 243760 h 356255"/>
              <a:gd name="connsiteX507" fmla="*/ 227617 w 3138048"/>
              <a:gd name="connsiteY507" fmla="*/ 241925 h 356255"/>
              <a:gd name="connsiteX508" fmla="*/ 242033 w 3138048"/>
              <a:gd name="connsiteY508" fmla="*/ 240090 h 356255"/>
              <a:gd name="connsiteX509" fmla="*/ 253176 w 3138048"/>
              <a:gd name="connsiteY509" fmla="*/ 240335 h 356255"/>
              <a:gd name="connsiteX510" fmla="*/ 274917 w 3138048"/>
              <a:gd name="connsiteY510" fmla="*/ 237644 h 356255"/>
              <a:gd name="connsiteX511" fmla="*/ 294787 w 3138048"/>
              <a:gd name="connsiteY511" fmla="*/ 234587 h 356255"/>
              <a:gd name="connsiteX512" fmla="*/ 302579 w 3138048"/>
              <a:gd name="connsiteY512" fmla="*/ 234097 h 356255"/>
              <a:gd name="connsiteX513" fmla="*/ 313489 w 3138048"/>
              <a:gd name="connsiteY513" fmla="*/ 231896 h 356255"/>
              <a:gd name="connsiteX514" fmla="*/ 384165 w 3138048"/>
              <a:gd name="connsiteY514" fmla="*/ 225903 h 356255"/>
              <a:gd name="connsiteX515" fmla="*/ 459906 w 3138048"/>
              <a:gd name="connsiteY515" fmla="*/ 223212 h 356255"/>
              <a:gd name="connsiteX516" fmla="*/ 462634 w 3138048"/>
              <a:gd name="connsiteY516" fmla="*/ 221010 h 356255"/>
              <a:gd name="connsiteX517" fmla="*/ 464270 w 3138048"/>
              <a:gd name="connsiteY517" fmla="*/ 218931 h 356255"/>
              <a:gd name="connsiteX518" fmla="*/ 468945 w 3138048"/>
              <a:gd name="connsiteY518" fmla="*/ 221622 h 356255"/>
              <a:gd name="connsiteX519" fmla="*/ 475647 w 3138048"/>
              <a:gd name="connsiteY519" fmla="*/ 219420 h 356255"/>
              <a:gd name="connsiteX520" fmla="*/ 484764 w 3138048"/>
              <a:gd name="connsiteY520" fmla="*/ 218442 h 356255"/>
              <a:gd name="connsiteX521" fmla="*/ 488816 w 3138048"/>
              <a:gd name="connsiteY521" fmla="*/ 216607 h 356255"/>
              <a:gd name="connsiteX522" fmla="*/ 491387 w 3138048"/>
              <a:gd name="connsiteY522" fmla="*/ 213183 h 356255"/>
              <a:gd name="connsiteX523" fmla="*/ 493257 w 3138048"/>
              <a:gd name="connsiteY523" fmla="*/ 215140 h 356255"/>
              <a:gd name="connsiteX524" fmla="*/ 498167 w 3138048"/>
              <a:gd name="connsiteY524" fmla="*/ 212693 h 356255"/>
              <a:gd name="connsiteX525" fmla="*/ 506894 w 3138048"/>
              <a:gd name="connsiteY525" fmla="*/ 211837 h 356255"/>
              <a:gd name="connsiteX526" fmla="*/ 507284 w 3138048"/>
              <a:gd name="connsiteY526" fmla="*/ 213305 h 356255"/>
              <a:gd name="connsiteX527" fmla="*/ 515621 w 3138048"/>
              <a:gd name="connsiteY527" fmla="*/ 212449 h 356255"/>
              <a:gd name="connsiteX528" fmla="*/ 518894 w 3138048"/>
              <a:gd name="connsiteY528" fmla="*/ 209391 h 356255"/>
              <a:gd name="connsiteX529" fmla="*/ 524037 w 3138048"/>
              <a:gd name="connsiteY529" fmla="*/ 210492 h 356255"/>
              <a:gd name="connsiteX530" fmla="*/ 564791 w 3138048"/>
              <a:gd name="connsiteY530" fmla="*/ 208780 h 356255"/>
              <a:gd name="connsiteX531" fmla="*/ 616999 w 3138048"/>
              <a:gd name="connsiteY531" fmla="*/ 207557 h 356255"/>
              <a:gd name="connsiteX532" fmla="*/ 642636 w 3138048"/>
              <a:gd name="connsiteY532" fmla="*/ 206945 h 356255"/>
              <a:gd name="connsiteX533" fmla="*/ 652610 w 3138048"/>
              <a:gd name="connsiteY533" fmla="*/ 206333 h 356255"/>
              <a:gd name="connsiteX534" fmla="*/ 646766 w 3138048"/>
              <a:gd name="connsiteY534" fmla="*/ 201930 h 356255"/>
              <a:gd name="connsiteX535" fmla="*/ 602662 w 3138048"/>
              <a:gd name="connsiteY535" fmla="*/ 204132 h 356255"/>
              <a:gd name="connsiteX536" fmla="*/ 571181 w 3138048"/>
              <a:gd name="connsiteY536" fmla="*/ 202542 h 356255"/>
              <a:gd name="connsiteX537" fmla="*/ 502141 w 3138048"/>
              <a:gd name="connsiteY537" fmla="*/ 197160 h 356255"/>
              <a:gd name="connsiteX538" fmla="*/ 484452 w 3138048"/>
              <a:gd name="connsiteY538" fmla="*/ 198506 h 356255"/>
              <a:gd name="connsiteX539" fmla="*/ 456010 w 3138048"/>
              <a:gd name="connsiteY539" fmla="*/ 199729 h 356255"/>
              <a:gd name="connsiteX540" fmla="*/ 439802 w 3138048"/>
              <a:gd name="connsiteY540" fmla="*/ 201808 h 356255"/>
              <a:gd name="connsiteX541" fmla="*/ 412763 w 3138048"/>
              <a:gd name="connsiteY541" fmla="*/ 204377 h 356255"/>
              <a:gd name="connsiteX542" fmla="*/ 390866 w 3138048"/>
              <a:gd name="connsiteY542" fmla="*/ 206089 h 356255"/>
              <a:gd name="connsiteX543" fmla="*/ 391490 w 3138048"/>
              <a:gd name="connsiteY543" fmla="*/ 201441 h 356255"/>
              <a:gd name="connsiteX544" fmla="*/ 440581 w 3138048"/>
              <a:gd name="connsiteY544" fmla="*/ 197650 h 356255"/>
              <a:gd name="connsiteX545" fmla="*/ 446426 w 3138048"/>
              <a:gd name="connsiteY545" fmla="*/ 196060 h 356255"/>
              <a:gd name="connsiteX546" fmla="*/ 451491 w 3138048"/>
              <a:gd name="connsiteY546" fmla="*/ 194347 h 356255"/>
              <a:gd name="connsiteX547" fmla="*/ 444477 w 3138048"/>
              <a:gd name="connsiteY547" fmla="*/ 191290 h 356255"/>
              <a:gd name="connsiteX548" fmla="*/ 417360 w 3138048"/>
              <a:gd name="connsiteY548" fmla="*/ 192268 h 356255"/>
              <a:gd name="connsiteX549" fmla="*/ 412607 w 3138048"/>
              <a:gd name="connsiteY549" fmla="*/ 192268 h 356255"/>
              <a:gd name="connsiteX550" fmla="*/ 407776 w 3138048"/>
              <a:gd name="connsiteY550" fmla="*/ 192635 h 356255"/>
              <a:gd name="connsiteX551" fmla="*/ 398659 w 3138048"/>
              <a:gd name="connsiteY551" fmla="*/ 190923 h 356255"/>
              <a:gd name="connsiteX552" fmla="*/ 388607 w 3138048"/>
              <a:gd name="connsiteY552" fmla="*/ 190923 h 356255"/>
              <a:gd name="connsiteX553" fmla="*/ 383931 w 3138048"/>
              <a:gd name="connsiteY553" fmla="*/ 189333 h 356255"/>
              <a:gd name="connsiteX554" fmla="*/ 382451 w 3138048"/>
              <a:gd name="connsiteY554" fmla="*/ 188477 h 356255"/>
              <a:gd name="connsiteX555" fmla="*/ 369126 w 3138048"/>
              <a:gd name="connsiteY555" fmla="*/ 187131 h 356255"/>
              <a:gd name="connsiteX556" fmla="*/ 370295 w 3138048"/>
              <a:gd name="connsiteY556" fmla="*/ 184318 h 356255"/>
              <a:gd name="connsiteX557" fmla="*/ 349801 w 3138048"/>
              <a:gd name="connsiteY557" fmla="*/ 183217 h 356255"/>
              <a:gd name="connsiteX558" fmla="*/ 294865 w 3138048"/>
              <a:gd name="connsiteY558" fmla="*/ 182239 h 356255"/>
              <a:gd name="connsiteX559" fmla="*/ 277176 w 3138048"/>
              <a:gd name="connsiteY559" fmla="*/ 181138 h 356255"/>
              <a:gd name="connsiteX560" fmla="*/ 274137 w 3138048"/>
              <a:gd name="connsiteY560" fmla="*/ 178692 h 356255"/>
              <a:gd name="connsiteX561" fmla="*/ 278735 w 3138048"/>
              <a:gd name="connsiteY561" fmla="*/ 175145 h 356255"/>
              <a:gd name="connsiteX562" fmla="*/ 291982 w 3138048"/>
              <a:gd name="connsiteY562" fmla="*/ 172454 h 356255"/>
              <a:gd name="connsiteX563" fmla="*/ 302891 w 3138048"/>
              <a:gd name="connsiteY563" fmla="*/ 176490 h 356255"/>
              <a:gd name="connsiteX564" fmla="*/ 321982 w 3138048"/>
              <a:gd name="connsiteY564" fmla="*/ 178080 h 356255"/>
              <a:gd name="connsiteX565" fmla="*/ 359697 w 3138048"/>
              <a:gd name="connsiteY565" fmla="*/ 176857 h 356255"/>
              <a:gd name="connsiteX566" fmla="*/ 410659 w 3138048"/>
              <a:gd name="connsiteY566" fmla="*/ 171353 h 356255"/>
              <a:gd name="connsiteX567" fmla="*/ 424763 w 3138048"/>
              <a:gd name="connsiteY567" fmla="*/ 166950 h 356255"/>
              <a:gd name="connsiteX568" fmla="*/ 429438 w 3138048"/>
              <a:gd name="connsiteY568" fmla="*/ 165972 h 356255"/>
              <a:gd name="connsiteX569" fmla="*/ 432633 w 3138048"/>
              <a:gd name="connsiteY569" fmla="*/ 163526 h 356255"/>
              <a:gd name="connsiteX570" fmla="*/ 441438 w 3138048"/>
              <a:gd name="connsiteY570" fmla="*/ 161202 h 356255"/>
              <a:gd name="connsiteX571" fmla="*/ 439023 w 3138048"/>
              <a:gd name="connsiteY571" fmla="*/ 156310 h 356255"/>
              <a:gd name="connsiteX572" fmla="*/ 411750 w 3138048"/>
              <a:gd name="connsiteY572" fmla="*/ 154964 h 356255"/>
              <a:gd name="connsiteX573" fmla="*/ 373801 w 3138048"/>
              <a:gd name="connsiteY573" fmla="*/ 150561 h 356255"/>
              <a:gd name="connsiteX574" fmla="*/ 321904 w 3138048"/>
              <a:gd name="connsiteY574" fmla="*/ 150194 h 356255"/>
              <a:gd name="connsiteX575" fmla="*/ 279592 w 3138048"/>
              <a:gd name="connsiteY575" fmla="*/ 149950 h 356255"/>
              <a:gd name="connsiteX576" fmla="*/ 256215 w 3138048"/>
              <a:gd name="connsiteY576" fmla="*/ 149950 h 356255"/>
              <a:gd name="connsiteX577" fmla="*/ 238604 w 3138048"/>
              <a:gd name="connsiteY577" fmla="*/ 146647 h 356255"/>
              <a:gd name="connsiteX578" fmla="*/ 259410 w 3138048"/>
              <a:gd name="connsiteY578" fmla="*/ 145057 h 356255"/>
              <a:gd name="connsiteX579" fmla="*/ 284891 w 3138048"/>
              <a:gd name="connsiteY579" fmla="*/ 144690 h 356255"/>
              <a:gd name="connsiteX580" fmla="*/ 321826 w 3138048"/>
              <a:gd name="connsiteY580" fmla="*/ 142856 h 356255"/>
              <a:gd name="connsiteX581" fmla="*/ 378944 w 3138048"/>
              <a:gd name="connsiteY581" fmla="*/ 140532 h 356255"/>
              <a:gd name="connsiteX582" fmla="*/ 420165 w 3138048"/>
              <a:gd name="connsiteY582" fmla="*/ 137230 h 356255"/>
              <a:gd name="connsiteX583" fmla="*/ 439023 w 3138048"/>
              <a:gd name="connsiteY583" fmla="*/ 136251 h 356255"/>
              <a:gd name="connsiteX584" fmla="*/ 453439 w 3138048"/>
              <a:gd name="connsiteY584" fmla="*/ 135273 h 356255"/>
              <a:gd name="connsiteX585" fmla="*/ 468400 w 3138048"/>
              <a:gd name="connsiteY585" fmla="*/ 133438 h 356255"/>
              <a:gd name="connsiteX586" fmla="*/ 491855 w 3138048"/>
              <a:gd name="connsiteY586" fmla="*/ 130992 h 356255"/>
              <a:gd name="connsiteX587" fmla="*/ 512271 w 3138048"/>
              <a:gd name="connsiteY587" fmla="*/ 128056 h 356255"/>
              <a:gd name="connsiteX588" fmla="*/ 534401 w 3138048"/>
              <a:gd name="connsiteY588" fmla="*/ 126222 h 356255"/>
              <a:gd name="connsiteX589" fmla="*/ 557934 w 3138048"/>
              <a:gd name="connsiteY589" fmla="*/ 125366 h 356255"/>
              <a:gd name="connsiteX590" fmla="*/ 585674 w 3138048"/>
              <a:gd name="connsiteY590" fmla="*/ 121941 h 356255"/>
              <a:gd name="connsiteX591" fmla="*/ 592999 w 3138048"/>
              <a:gd name="connsiteY591" fmla="*/ 119006 h 356255"/>
              <a:gd name="connsiteX592" fmla="*/ 581700 w 3138048"/>
              <a:gd name="connsiteY592" fmla="*/ 116315 h 356255"/>
              <a:gd name="connsiteX593" fmla="*/ 569310 w 3138048"/>
              <a:gd name="connsiteY593" fmla="*/ 112768 h 356255"/>
              <a:gd name="connsiteX594" fmla="*/ 543362 w 3138048"/>
              <a:gd name="connsiteY594" fmla="*/ 112034 h 356255"/>
              <a:gd name="connsiteX595" fmla="*/ 517258 w 3138048"/>
              <a:gd name="connsiteY595" fmla="*/ 112034 h 356255"/>
              <a:gd name="connsiteX596" fmla="*/ 495595 w 3138048"/>
              <a:gd name="connsiteY596" fmla="*/ 110444 h 356255"/>
              <a:gd name="connsiteX597" fmla="*/ 439335 w 3138048"/>
              <a:gd name="connsiteY597" fmla="*/ 109466 h 356255"/>
              <a:gd name="connsiteX598" fmla="*/ 406061 w 3138048"/>
              <a:gd name="connsiteY598" fmla="*/ 107753 h 356255"/>
              <a:gd name="connsiteX599" fmla="*/ 375515 w 3138048"/>
              <a:gd name="connsiteY599" fmla="*/ 105552 h 356255"/>
              <a:gd name="connsiteX600" fmla="*/ 363905 w 3138048"/>
              <a:gd name="connsiteY600" fmla="*/ 103717 h 356255"/>
              <a:gd name="connsiteX601" fmla="*/ 384321 w 3138048"/>
              <a:gd name="connsiteY601" fmla="*/ 102127 h 356255"/>
              <a:gd name="connsiteX602" fmla="*/ 394762 w 3138048"/>
              <a:gd name="connsiteY602" fmla="*/ 102616 h 356255"/>
              <a:gd name="connsiteX603" fmla="*/ 443854 w 3138048"/>
              <a:gd name="connsiteY603" fmla="*/ 101883 h 356255"/>
              <a:gd name="connsiteX604" fmla="*/ 489985 w 3138048"/>
              <a:gd name="connsiteY604" fmla="*/ 98947 h 356255"/>
              <a:gd name="connsiteX605" fmla="*/ 515699 w 3138048"/>
              <a:gd name="connsiteY605" fmla="*/ 98213 h 356255"/>
              <a:gd name="connsiteX606" fmla="*/ 546323 w 3138048"/>
              <a:gd name="connsiteY606" fmla="*/ 96746 h 356255"/>
              <a:gd name="connsiteX607" fmla="*/ 561830 w 3138048"/>
              <a:gd name="connsiteY607" fmla="*/ 94666 h 356255"/>
              <a:gd name="connsiteX608" fmla="*/ 582324 w 3138048"/>
              <a:gd name="connsiteY608" fmla="*/ 93076 h 356255"/>
              <a:gd name="connsiteX609" fmla="*/ 612792 w 3138048"/>
              <a:gd name="connsiteY609" fmla="*/ 92587 h 356255"/>
              <a:gd name="connsiteX610" fmla="*/ 625415 w 3138048"/>
              <a:gd name="connsiteY610" fmla="*/ 92220 h 356255"/>
              <a:gd name="connsiteX611" fmla="*/ 635389 w 3138048"/>
              <a:gd name="connsiteY611" fmla="*/ 91242 h 356255"/>
              <a:gd name="connsiteX612" fmla="*/ 649026 w 3138048"/>
              <a:gd name="connsiteY612" fmla="*/ 92098 h 356255"/>
              <a:gd name="connsiteX613" fmla="*/ 670689 w 3138048"/>
              <a:gd name="connsiteY613" fmla="*/ 91242 h 356255"/>
              <a:gd name="connsiteX614" fmla="*/ 676844 w 3138048"/>
              <a:gd name="connsiteY614" fmla="*/ 90263 h 356255"/>
              <a:gd name="connsiteX615" fmla="*/ 681598 w 3138048"/>
              <a:gd name="connsiteY615" fmla="*/ 90630 h 356255"/>
              <a:gd name="connsiteX616" fmla="*/ 699988 w 3138048"/>
              <a:gd name="connsiteY616" fmla="*/ 90508 h 356255"/>
              <a:gd name="connsiteX617" fmla="*/ 727650 w 3138048"/>
              <a:gd name="connsiteY617" fmla="*/ 89162 h 356255"/>
              <a:gd name="connsiteX618" fmla="*/ 782664 w 3138048"/>
              <a:gd name="connsiteY618" fmla="*/ 88673 h 356255"/>
              <a:gd name="connsiteX619" fmla="*/ 794430 w 3138048"/>
              <a:gd name="connsiteY619" fmla="*/ 87939 h 356255"/>
              <a:gd name="connsiteX620" fmla="*/ 822171 w 3138048"/>
              <a:gd name="connsiteY620" fmla="*/ 87695 h 356255"/>
              <a:gd name="connsiteX621" fmla="*/ 846639 w 3138048"/>
              <a:gd name="connsiteY621" fmla="*/ 87328 h 356255"/>
              <a:gd name="connsiteX622" fmla="*/ 846249 w 3138048"/>
              <a:gd name="connsiteY622" fmla="*/ 83169 h 356255"/>
              <a:gd name="connsiteX623" fmla="*/ 822483 w 3138048"/>
              <a:gd name="connsiteY623" fmla="*/ 82925 h 356255"/>
              <a:gd name="connsiteX624" fmla="*/ 796924 w 3138048"/>
              <a:gd name="connsiteY624" fmla="*/ 83659 h 356255"/>
              <a:gd name="connsiteX625" fmla="*/ 740741 w 3138048"/>
              <a:gd name="connsiteY625" fmla="*/ 84515 h 356255"/>
              <a:gd name="connsiteX626" fmla="*/ 690325 w 3138048"/>
              <a:gd name="connsiteY626" fmla="*/ 85493 h 356255"/>
              <a:gd name="connsiteX627" fmla="*/ 646844 w 3138048"/>
              <a:gd name="connsiteY627" fmla="*/ 84148 h 356255"/>
              <a:gd name="connsiteX628" fmla="*/ 632039 w 3138048"/>
              <a:gd name="connsiteY628" fmla="*/ 81824 h 356255"/>
              <a:gd name="connsiteX629" fmla="*/ 620428 w 3138048"/>
              <a:gd name="connsiteY629" fmla="*/ 80112 h 356255"/>
              <a:gd name="connsiteX630" fmla="*/ 609753 w 3138048"/>
              <a:gd name="connsiteY630" fmla="*/ 80479 h 356255"/>
              <a:gd name="connsiteX631" fmla="*/ 580142 w 3138048"/>
              <a:gd name="connsiteY631" fmla="*/ 80846 h 356255"/>
              <a:gd name="connsiteX632" fmla="*/ 559492 w 3138048"/>
              <a:gd name="connsiteY632" fmla="*/ 80112 h 356255"/>
              <a:gd name="connsiteX633" fmla="*/ 587233 w 3138048"/>
              <a:gd name="connsiteY633" fmla="*/ 76320 h 356255"/>
              <a:gd name="connsiteX634" fmla="*/ 613571 w 3138048"/>
              <a:gd name="connsiteY634" fmla="*/ 70694 h 356255"/>
              <a:gd name="connsiteX635" fmla="*/ 607103 w 3138048"/>
              <a:gd name="connsiteY635" fmla="*/ 66291 h 356255"/>
              <a:gd name="connsiteX636" fmla="*/ 580142 w 3138048"/>
              <a:gd name="connsiteY636" fmla="*/ 59075 h 356255"/>
              <a:gd name="connsiteX637" fmla="*/ 520608 w 3138048"/>
              <a:gd name="connsiteY637" fmla="*/ 55161 h 356255"/>
              <a:gd name="connsiteX638" fmla="*/ 489673 w 3138048"/>
              <a:gd name="connsiteY638" fmla="*/ 54182 h 356255"/>
              <a:gd name="connsiteX639" fmla="*/ 470971 w 3138048"/>
              <a:gd name="connsiteY639" fmla="*/ 55528 h 356255"/>
              <a:gd name="connsiteX640" fmla="*/ 458426 w 3138048"/>
              <a:gd name="connsiteY640" fmla="*/ 51247 h 356255"/>
              <a:gd name="connsiteX641" fmla="*/ 475958 w 3138048"/>
              <a:gd name="connsiteY641" fmla="*/ 50391 h 356255"/>
              <a:gd name="connsiteX642" fmla="*/ 511959 w 3138048"/>
              <a:gd name="connsiteY642" fmla="*/ 50146 h 356255"/>
              <a:gd name="connsiteX643" fmla="*/ 544297 w 3138048"/>
              <a:gd name="connsiteY643" fmla="*/ 49657 h 356255"/>
              <a:gd name="connsiteX644" fmla="*/ 572505 w 3138048"/>
              <a:gd name="connsiteY644" fmla="*/ 46599 h 356255"/>
              <a:gd name="connsiteX645" fmla="*/ 595415 w 3138048"/>
              <a:gd name="connsiteY645" fmla="*/ 40851 h 356255"/>
              <a:gd name="connsiteX646" fmla="*/ 619883 w 3138048"/>
              <a:gd name="connsiteY646" fmla="*/ 39628 h 356255"/>
              <a:gd name="connsiteX647" fmla="*/ 648013 w 3138048"/>
              <a:gd name="connsiteY647" fmla="*/ 38527 h 356255"/>
              <a:gd name="connsiteX648" fmla="*/ 674974 w 3138048"/>
              <a:gd name="connsiteY648" fmla="*/ 36815 h 356255"/>
              <a:gd name="connsiteX649" fmla="*/ 753521 w 3138048"/>
              <a:gd name="connsiteY649" fmla="*/ 34124 h 356255"/>
              <a:gd name="connsiteX650" fmla="*/ 785625 w 3138048"/>
              <a:gd name="connsiteY650" fmla="*/ 33268 h 356255"/>
              <a:gd name="connsiteX651" fmla="*/ 899938 w 3138048"/>
              <a:gd name="connsiteY651" fmla="*/ 31678 h 356255"/>
              <a:gd name="connsiteX652" fmla="*/ 959004 w 3138048"/>
              <a:gd name="connsiteY652" fmla="*/ 28009 h 356255"/>
              <a:gd name="connsiteX653" fmla="*/ 978329 w 3138048"/>
              <a:gd name="connsiteY653" fmla="*/ 25929 h 356255"/>
              <a:gd name="connsiteX654" fmla="*/ 1005914 w 3138048"/>
              <a:gd name="connsiteY654" fmla="*/ 23483 h 356255"/>
              <a:gd name="connsiteX655" fmla="*/ 1060226 w 3138048"/>
              <a:gd name="connsiteY655" fmla="*/ 21404 h 356255"/>
              <a:gd name="connsiteX656" fmla="*/ 1073551 w 3138048"/>
              <a:gd name="connsiteY656" fmla="*/ 19569 h 356255"/>
              <a:gd name="connsiteX657" fmla="*/ 1103863 w 3138048"/>
              <a:gd name="connsiteY657" fmla="*/ 15778 h 356255"/>
              <a:gd name="connsiteX658" fmla="*/ 1121474 w 3138048"/>
              <a:gd name="connsiteY658" fmla="*/ 10518 h 356255"/>
              <a:gd name="connsiteX659" fmla="*/ 1137370 w 3138048"/>
              <a:gd name="connsiteY659" fmla="*/ 8928 h 356255"/>
              <a:gd name="connsiteX660" fmla="*/ 1322360 w 3138048"/>
              <a:gd name="connsiteY660" fmla="*/ 4770 h 356255"/>
              <a:gd name="connsiteX661" fmla="*/ 1360542 w 3138048"/>
              <a:gd name="connsiteY661" fmla="*/ 2691 h 356255"/>
              <a:gd name="connsiteX662" fmla="*/ 1408465 w 3138048"/>
              <a:gd name="connsiteY662" fmla="*/ 2324 h 356255"/>
              <a:gd name="connsiteX663" fmla="*/ 1506960 w 3138048"/>
              <a:gd name="connsiteY663" fmla="*/ 2813 h 356255"/>
              <a:gd name="connsiteX664" fmla="*/ 1562052 w 3138048"/>
              <a:gd name="connsiteY664" fmla="*/ 2935 h 356255"/>
              <a:gd name="connsiteX665" fmla="*/ 1601792 w 3138048"/>
              <a:gd name="connsiteY665" fmla="*/ 1957 h 356255"/>
              <a:gd name="connsiteX666" fmla="*/ 1720392 w 3138048"/>
              <a:gd name="connsiteY666" fmla="*/ 734 h 356255"/>
              <a:gd name="connsiteX667" fmla="*/ 1899381 w 3138048"/>
              <a:gd name="connsiteY667" fmla="*/ 0 h 356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</a:cxnLst>
            <a:rect l="l" t="t" r="r" b="b"/>
            <a:pathLst>
              <a:path w="3138048" h="356255">
                <a:moveTo>
                  <a:pt x="485621" y="316532"/>
                </a:moveTo>
                <a:cubicBezTo>
                  <a:pt x="488894" y="316410"/>
                  <a:pt x="492089" y="318367"/>
                  <a:pt x="495284" y="318856"/>
                </a:cubicBezTo>
                <a:cubicBezTo>
                  <a:pt x="503855" y="320324"/>
                  <a:pt x="513362" y="322893"/>
                  <a:pt x="522245" y="322770"/>
                </a:cubicBezTo>
                <a:cubicBezTo>
                  <a:pt x="532843" y="322648"/>
                  <a:pt x="547960" y="325339"/>
                  <a:pt x="558324" y="323993"/>
                </a:cubicBezTo>
                <a:cubicBezTo>
                  <a:pt x="563155" y="323382"/>
                  <a:pt x="584116" y="317878"/>
                  <a:pt x="584973" y="322893"/>
                </a:cubicBezTo>
                <a:lnTo>
                  <a:pt x="584895" y="322893"/>
                </a:lnTo>
                <a:cubicBezTo>
                  <a:pt x="585363" y="325583"/>
                  <a:pt x="583259" y="327418"/>
                  <a:pt x="577571" y="327418"/>
                </a:cubicBezTo>
                <a:cubicBezTo>
                  <a:pt x="571804" y="327418"/>
                  <a:pt x="506271" y="325216"/>
                  <a:pt x="501284" y="325461"/>
                </a:cubicBezTo>
                <a:cubicBezTo>
                  <a:pt x="496608" y="325828"/>
                  <a:pt x="485933" y="325706"/>
                  <a:pt x="481258" y="325461"/>
                </a:cubicBezTo>
                <a:cubicBezTo>
                  <a:pt x="476894" y="325216"/>
                  <a:pt x="461777" y="320813"/>
                  <a:pt x="471128" y="318123"/>
                </a:cubicBezTo>
                <a:cubicBezTo>
                  <a:pt x="474712" y="317022"/>
                  <a:pt x="481725" y="316532"/>
                  <a:pt x="485621" y="316532"/>
                </a:cubicBezTo>
                <a:close/>
                <a:moveTo>
                  <a:pt x="625649" y="306870"/>
                </a:moveTo>
                <a:cubicBezTo>
                  <a:pt x="627519" y="306870"/>
                  <a:pt x="634065" y="311151"/>
                  <a:pt x="623312" y="309928"/>
                </a:cubicBezTo>
                <a:cubicBezTo>
                  <a:pt x="621441" y="309683"/>
                  <a:pt x="623779" y="306870"/>
                  <a:pt x="625649" y="306870"/>
                </a:cubicBezTo>
                <a:close/>
                <a:moveTo>
                  <a:pt x="2775472" y="281797"/>
                </a:moveTo>
                <a:cubicBezTo>
                  <a:pt x="2776017" y="282042"/>
                  <a:pt x="2779991" y="283877"/>
                  <a:pt x="2782563" y="283877"/>
                </a:cubicBezTo>
                <a:cubicBezTo>
                  <a:pt x="2784433" y="283999"/>
                  <a:pt x="2784978" y="282287"/>
                  <a:pt x="2785212" y="282164"/>
                </a:cubicBezTo>
                <a:cubicBezTo>
                  <a:pt x="2784043" y="279596"/>
                  <a:pt x="2769316" y="280697"/>
                  <a:pt x="2775472" y="281797"/>
                </a:cubicBezTo>
                <a:close/>
                <a:moveTo>
                  <a:pt x="2849654" y="278128"/>
                </a:moveTo>
                <a:cubicBezTo>
                  <a:pt x="2849732" y="277517"/>
                  <a:pt x="2817082" y="278006"/>
                  <a:pt x="2817082" y="279351"/>
                </a:cubicBezTo>
                <a:cubicBezTo>
                  <a:pt x="2817004" y="280085"/>
                  <a:pt x="2826277" y="279841"/>
                  <a:pt x="2826979" y="279841"/>
                </a:cubicBezTo>
                <a:cubicBezTo>
                  <a:pt x="2828771" y="279841"/>
                  <a:pt x="2849499" y="280207"/>
                  <a:pt x="2849654" y="278128"/>
                </a:cubicBezTo>
                <a:close/>
                <a:moveTo>
                  <a:pt x="3137892" y="260640"/>
                </a:moveTo>
                <a:lnTo>
                  <a:pt x="3138048" y="266264"/>
                </a:lnTo>
                <a:cubicBezTo>
                  <a:pt x="3133684" y="268832"/>
                  <a:pt x="3126982" y="270300"/>
                  <a:pt x="3121294" y="268343"/>
                </a:cubicBezTo>
                <a:cubicBezTo>
                  <a:pt x="3116073" y="266509"/>
                  <a:pt x="3117709" y="262962"/>
                  <a:pt x="3121917" y="261127"/>
                </a:cubicBezTo>
                <a:close/>
                <a:moveTo>
                  <a:pt x="3137892" y="260638"/>
                </a:moveTo>
                <a:lnTo>
                  <a:pt x="3137970" y="260638"/>
                </a:lnTo>
                <a:lnTo>
                  <a:pt x="3137892" y="260640"/>
                </a:lnTo>
                <a:close/>
                <a:moveTo>
                  <a:pt x="2874200" y="224924"/>
                </a:moveTo>
                <a:cubicBezTo>
                  <a:pt x="2874901" y="224801"/>
                  <a:pt x="2875680" y="225291"/>
                  <a:pt x="2875680" y="225291"/>
                </a:cubicBezTo>
                <a:cubicBezTo>
                  <a:pt x="2875447" y="227981"/>
                  <a:pt x="2869992" y="224801"/>
                  <a:pt x="2874200" y="224924"/>
                </a:cubicBezTo>
                <a:close/>
                <a:moveTo>
                  <a:pt x="167383" y="217219"/>
                </a:moveTo>
                <a:cubicBezTo>
                  <a:pt x="170811" y="217463"/>
                  <a:pt x="175253" y="223090"/>
                  <a:pt x="173772" y="224802"/>
                </a:cubicBezTo>
                <a:cubicBezTo>
                  <a:pt x="171357" y="227615"/>
                  <a:pt x="160214" y="226881"/>
                  <a:pt x="156162" y="226759"/>
                </a:cubicBezTo>
                <a:cubicBezTo>
                  <a:pt x="150084" y="226514"/>
                  <a:pt x="149538" y="223701"/>
                  <a:pt x="152733" y="220643"/>
                </a:cubicBezTo>
                <a:cubicBezTo>
                  <a:pt x="156162" y="217219"/>
                  <a:pt x="161149" y="216852"/>
                  <a:pt x="167383" y="217219"/>
                </a:cubicBezTo>
                <a:close/>
                <a:moveTo>
                  <a:pt x="3113171" y="211608"/>
                </a:moveTo>
                <a:cubicBezTo>
                  <a:pt x="3117203" y="213366"/>
                  <a:pt x="3119580" y="216057"/>
                  <a:pt x="3116619" y="217096"/>
                </a:cubicBezTo>
                <a:cubicBezTo>
                  <a:pt x="3113658" y="218197"/>
                  <a:pt x="3108203" y="216362"/>
                  <a:pt x="3105554" y="215873"/>
                </a:cubicBezTo>
                <a:cubicBezTo>
                  <a:pt x="3101580" y="215017"/>
                  <a:pt x="3095891" y="214528"/>
                  <a:pt x="3099788" y="211715"/>
                </a:cubicBezTo>
                <a:cubicBezTo>
                  <a:pt x="3103450" y="209024"/>
                  <a:pt x="3109138" y="209850"/>
                  <a:pt x="3113171" y="211608"/>
                </a:cubicBezTo>
                <a:close/>
                <a:moveTo>
                  <a:pt x="236890" y="194591"/>
                </a:moveTo>
                <a:cubicBezTo>
                  <a:pt x="238994" y="196671"/>
                  <a:pt x="234864" y="197527"/>
                  <a:pt x="233696" y="198995"/>
                </a:cubicBezTo>
                <a:cubicBezTo>
                  <a:pt x="232760" y="200218"/>
                  <a:pt x="225981" y="203153"/>
                  <a:pt x="223410" y="199973"/>
                </a:cubicBezTo>
                <a:cubicBezTo>
                  <a:pt x="222007" y="198261"/>
                  <a:pt x="226059" y="196304"/>
                  <a:pt x="227851" y="194714"/>
                </a:cubicBezTo>
                <a:cubicBezTo>
                  <a:pt x="229721" y="193001"/>
                  <a:pt x="234942" y="192757"/>
                  <a:pt x="236890" y="194591"/>
                </a:cubicBezTo>
                <a:close/>
                <a:moveTo>
                  <a:pt x="2754354" y="183095"/>
                </a:moveTo>
                <a:cubicBezTo>
                  <a:pt x="2751939" y="187131"/>
                  <a:pt x="2758952" y="183462"/>
                  <a:pt x="2759497" y="183462"/>
                </a:cubicBezTo>
                <a:cubicBezTo>
                  <a:pt x="2760666" y="183095"/>
                  <a:pt x="2754666" y="182483"/>
                  <a:pt x="2754354" y="183095"/>
                </a:cubicBezTo>
                <a:close/>
                <a:moveTo>
                  <a:pt x="387360" y="172331"/>
                </a:moveTo>
                <a:cubicBezTo>
                  <a:pt x="388685" y="171964"/>
                  <a:pt x="389620" y="172087"/>
                  <a:pt x="390321" y="172698"/>
                </a:cubicBezTo>
                <a:lnTo>
                  <a:pt x="390243" y="172821"/>
                </a:lnTo>
                <a:cubicBezTo>
                  <a:pt x="390165" y="173921"/>
                  <a:pt x="384321" y="173554"/>
                  <a:pt x="384321" y="173065"/>
                </a:cubicBezTo>
                <a:cubicBezTo>
                  <a:pt x="385256" y="172576"/>
                  <a:pt x="386191" y="172331"/>
                  <a:pt x="387360" y="172331"/>
                </a:cubicBezTo>
                <a:close/>
                <a:moveTo>
                  <a:pt x="2863729" y="166889"/>
                </a:moveTo>
                <a:cubicBezTo>
                  <a:pt x="2872135" y="166308"/>
                  <a:pt x="2880979" y="166216"/>
                  <a:pt x="2883863" y="168173"/>
                </a:cubicBezTo>
                <a:cubicBezTo>
                  <a:pt x="2889629" y="172087"/>
                  <a:pt x="2843888" y="170619"/>
                  <a:pt x="2839992" y="170864"/>
                </a:cubicBezTo>
                <a:cubicBezTo>
                  <a:pt x="2834148" y="171353"/>
                  <a:pt x="2828304" y="171842"/>
                  <a:pt x="2822381" y="171842"/>
                </a:cubicBezTo>
                <a:cubicBezTo>
                  <a:pt x="2821213" y="171842"/>
                  <a:pt x="2817784" y="172087"/>
                  <a:pt x="2816771" y="171476"/>
                </a:cubicBezTo>
                <a:cubicBezTo>
                  <a:pt x="2816693" y="171353"/>
                  <a:pt x="2815524" y="169029"/>
                  <a:pt x="2815758" y="169029"/>
                </a:cubicBezTo>
                <a:cubicBezTo>
                  <a:pt x="2818096" y="167684"/>
                  <a:pt x="2827602" y="168785"/>
                  <a:pt x="2830407" y="168785"/>
                </a:cubicBezTo>
                <a:lnTo>
                  <a:pt x="2830407" y="168662"/>
                </a:lnTo>
                <a:cubicBezTo>
                  <a:pt x="2835628" y="168785"/>
                  <a:pt x="2841005" y="168662"/>
                  <a:pt x="2846226" y="168540"/>
                </a:cubicBezTo>
                <a:cubicBezTo>
                  <a:pt x="2847356" y="168540"/>
                  <a:pt x="2855323" y="167470"/>
                  <a:pt x="2863729" y="166889"/>
                </a:cubicBezTo>
                <a:close/>
                <a:moveTo>
                  <a:pt x="181935" y="162333"/>
                </a:moveTo>
                <a:cubicBezTo>
                  <a:pt x="186552" y="162883"/>
                  <a:pt x="190058" y="164382"/>
                  <a:pt x="187643" y="166338"/>
                </a:cubicBezTo>
                <a:cubicBezTo>
                  <a:pt x="182734" y="170252"/>
                  <a:pt x="163253" y="169885"/>
                  <a:pt x="169565" y="164015"/>
                </a:cubicBezTo>
                <a:cubicBezTo>
                  <a:pt x="171591" y="162180"/>
                  <a:pt x="177318" y="161783"/>
                  <a:pt x="181935" y="162333"/>
                </a:cubicBezTo>
                <a:close/>
                <a:moveTo>
                  <a:pt x="2984695" y="159979"/>
                </a:moveTo>
                <a:cubicBezTo>
                  <a:pt x="2990227" y="158878"/>
                  <a:pt x="2991007" y="164259"/>
                  <a:pt x="2985084" y="164137"/>
                </a:cubicBezTo>
                <a:cubicBezTo>
                  <a:pt x="2981188" y="164015"/>
                  <a:pt x="2981422" y="160590"/>
                  <a:pt x="2984695" y="159979"/>
                </a:cubicBezTo>
                <a:close/>
                <a:moveTo>
                  <a:pt x="2925707" y="152762"/>
                </a:moveTo>
                <a:cubicBezTo>
                  <a:pt x="2932409" y="151172"/>
                  <a:pt x="2939266" y="151539"/>
                  <a:pt x="2945422" y="153985"/>
                </a:cubicBezTo>
                <a:cubicBezTo>
                  <a:pt x="2952279" y="156676"/>
                  <a:pt x="2944487" y="159244"/>
                  <a:pt x="2939656" y="159856"/>
                </a:cubicBezTo>
                <a:cubicBezTo>
                  <a:pt x="2935136" y="160467"/>
                  <a:pt x="2929058" y="158755"/>
                  <a:pt x="2925084" y="157654"/>
                </a:cubicBezTo>
                <a:cubicBezTo>
                  <a:pt x="2918382" y="155942"/>
                  <a:pt x="2918538" y="154352"/>
                  <a:pt x="2925707" y="152762"/>
                </a:cubicBezTo>
                <a:close/>
                <a:moveTo>
                  <a:pt x="249280" y="135027"/>
                </a:moveTo>
                <a:cubicBezTo>
                  <a:pt x="251150" y="134049"/>
                  <a:pt x="263384" y="134905"/>
                  <a:pt x="262293" y="136006"/>
                </a:cubicBezTo>
                <a:cubicBezTo>
                  <a:pt x="261124" y="137351"/>
                  <a:pt x="256604" y="138085"/>
                  <a:pt x="254267" y="138085"/>
                </a:cubicBezTo>
                <a:cubicBezTo>
                  <a:pt x="253098" y="137963"/>
                  <a:pt x="247643" y="135884"/>
                  <a:pt x="249280" y="135027"/>
                </a:cubicBezTo>
                <a:close/>
                <a:moveTo>
                  <a:pt x="2718821" y="88795"/>
                </a:moveTo>
                <a:lnTo>
                  <a:pt x="2719727" y="88795"/>
                </a:lnTo>
                <a:lnTo>
                  <a:pt x="2718743" y="88918"/>
                </a:lnTo>
                <a:close/>
                <a:moveTo>
                  <a:pt x="2736042" y="88061"/>
                </a:moveTo>
                <a:lnTo>
                  <a:pt x="2736120" y="88183"/>
                </a:lnTo>
                <a:cubicBezTo>
                  <a:pt x="2738770" y="87816"/>
                  <a:pt x="2764718" y="86838"/>
                  <a:pt x="2764640" y="88183"/>
                </a:cubicBezTo>
                <a:cubicBezTo>
                  <a:pt x="2764562" y="88305"/>
                  <a:pt x="2763393" y="89895"/>
                  <a:pt x="2761445" y="90018"/>
                </a:cubicBezTo>
                <a:cubicBezTo>
                  <a:pt x="2753653" y="90629"/>
                  <a:pt x="2734406" y="89406"/>
                  <a:pt x="2734016" y="88550"/>
                </a:cubicBezTo>
                <a:cubicBezTo>
                  <a:pt x="2733938" y="88305"/>
                  <a:pt x="2736042" y="88061"/>
                  <a:pt x="2736042" y="88061"/>
                </a:cubicBezTo>
                <a:close/>
                <a:moveTo>
                  <a:pt x="2727549" y="87817"/>
                </a:moveTo>
                <a:cubicBezTo>
                  <a:pt x="2728717" y="87817"/>
                  <a:pt x="2729730" y="88551"/>
                  <a:pt x="2730743" y="88795"/>
                </a:cubicBezTo>
                <a:lnTo>
                  <a:pt x="2719727" y="88795"/>
                </a:lnTo>
                <a:close/>
                <a:moveTo>
                  <a:pt x="904848" y="81824"/>
                </a:moveTo>
                <a:cubicBezTo>
                  <a:pt x="892692" y="81946"/>
                  <a:pt x="880536" y="82558"/>
                  <a:pt x="868458" y="83169"/>
                </a:cubicBezTo>
                <a:cubicBezTo>
                  <a:pt x="863782" y="83414"/>
                  <a:pt x="859029" y="83536"/>
                  <a:pt x="854431" y="84026"/>
                </a:cubicBezTo>
                <a:cubicBezTo>
                  <a:pt x="852561" y="84148"/>
                  <a:pt x="851392" y="84882"/>
                  <a:pt x="851704" y="86227"/>
                </a:cubicBezTo>
                <a:cubicBezTo>
                  <a:pt x="852172" y="88062"/>
                  <a:pt x="857314" y="87572"/>
                  <a:pt x="859418" y="87572"/>
                </a:cubicBezTo>
                <a:cubicBezTo>
                  <a:pt x="876328" y="87450"/>
                  <a:pt x="893393" y="85493"/>
                  <a:pt x="910302" y="84637"/>
                </a:cubicBezTo>
                <a:lnTo>
                  <a:pt x="910302" y="84759"/>
                </a:lnTo>
                <a:cubicBezTo>
                  <a:pt x="913653" y="84515"/>
                  <a:pt x="922458" y="84882"/>
                  <a:pt x="922458" y="81824"/>
                </a:cubicBezTo>
                <a:cubicBezTo>
                  <a:pt x="922536" y="80968"/>
                  <a:pt x="907263" y="81824"/>
                  <a:pt x="904848" y="81824"/>
                </a:cubicBezTo>
                <a:close/>
                <a:moveTo>
                  <a:pt x="943877" y="80448"/>
                </a:moveTo>
                <a:cubicBezTo>
                  <a:pt x="934400" y="80632"/>
                  <a:pt x="925419" y="81335"/>
                  <a:pt x="925341" y="83292"/>
                </a:cubicBezTo>
                <a:cubicBezTo>
                  <a:pt x="925341" y="83536"/>
                  <a:pt x="935316" y="83536"/>
                  <a:pt x="935861" y="83536"/>
                </a:cubicBezTo>
                <a:cubicBezTo>
                  <a:pt x="941238" y="83536"/>
                  <a:pt x="945991" y="82680"/>
                  <a:pt x="951134" y="82313"/>
                </a:cubicBezTo>
                <a:cubicBezTo>
                  <a:pt x="953316" y="82069"/>
                  <a:pt x="967030" y="83659"/>
                  <a:pt x="969524" y="83659"/>
                </a:cubicBezTo>
                <a:cubicBezTo>
                  <a:pt x="971550" y="83659"/>
                  <a:pt x="973108" y="81212"/>
                  <a:pt x="965394" y="80723"/>
                </a:cubicBezTo>
                <a:cubicBezTo>
                  <a:pt x="963329" y="80601"/>
                  <a:pt x="953355" y="80265"/>
                  <a:pt x="943877" y="80448"/>
                </a:cubicBezTo>
                <a:close/>
                <a:moveTo>
                  <a:pt x="2350478" y="69226"/>
                </a:moveTo>
                <a:cubicBezTo>
                  <a:pt x="2345258" y="69104"/>
                  <a:pt x="2345569" y="72896"/>
                  <a:pt x="2350790" y="73018"/>
                </a:cubicBezTo>
                <a:cubicBezTo>
                  <a:pt x="2353362" y="73140"/>
                  <a:pt x="2361466" y="72529"/>
                  <a:pt x="2361388" y="71550"/>
                </a:cubicBezTo>
                <a:lnTo>
                  <a:pt x="2361466" y="71550"/>
                </a:lnTo>
                <a:cubicBezTo>
                  <a:pt x="2361310" y="70572"/>
                  <a:pt x="2353050" y="69226"/>
                  <a:pt x="2350478" y="69226"/>
                </a:cubicBezTo>
                <a:close/>
                <a:moveTo>
                  <a:pt x="2704016" y="59808"/>
                </a:moveTo>
                <a:cubicBezTo>
                  <a:pt x="2706821" y="58341"/>
                  <a:pt x="2718899" y="59808"/>
                  <a:pt x="2722250" y="59808"/>
                </a:cubicBezTo>
                <a:cubicBezTo>
                  <a:pt x="2723107" y="59808"/>
                  <a:pt x="2735653" y="60420"/>
                  <a:pt x="2735653" y="60420"/>
                </a:cubicBezTo>
                <a:lnTo>
                  <a:pt x="2735731" y="60420"/>
                </a:lnTo>
                <a:cubicBezTo>
                  <a:pt x="2734094" y="61888"/>
                  <a:pt x="2721471" y="61154"/>
                  <a:pt x="2718977" y="61154"/>
                </a:cubicBezTo>
                <a:cubicBezTo>
                  <a:pt x="2717575" y="61031"/>
                  <a:pt x="2703782" y="59931"/>
                  <a:pt x="2704016" y="59808"/>
                </a:cubicBezTo>
                <a:close/>
                <a:moveTo>
                  <a:pt x="2594974" y="52225"/>
                </a:moveTo>
                <a:lnTo>
                  <a:pt x="2597183" y="52225"/>
                </a:lnTo>
                <a:lnTo>
                  <a:pt x="2597261" y="52347"/>
                </a:lnTo>
                <a:close/>
                <a:moveTo>
                  <a:pt x="2609495" y="52103"/>
                </a:moveTo>
                <a:cubicBezTo>
                  <a:pt x="2613547" y="51369"/>
                  <a:pt x="2619547" y="52103"/>
                  <a:pt x="2623755" y="52347"/>
                </a:cubicBezTo>
                <a:cubicBezTo>
                  <a:pt x="2626326" y="52470"/>
                  <a:pt x="2634820" y="52225"/>
                  <a:pt x="2636768" y="53448"/>
                </a:cubicBezTo>
                <a:cubicBezTo>
                  <a:pt x="2636612" y="53326"/>
                  <a:pt x="2624845" y="53815"/>
                  <a:pt x="2623365" y="53815"/>
                </a:cubicBezTo>
                <a:lnTo>
                  <a:pt x="2623443" y="53693"/>
                </a:lnTo>
                <a:cubicBezTo>
                  <a:pt x="2620872" y="53693"/>
                  <a:pt x="2609495" y="54549"/>
                  <a:pt x="2608248" y="52714"/>
                </a:cubicBezTo>
                <a:cubicBezTo>
                  <a:pt x="2608326" y="52347"/>
                  <a:pt x="2608716" y="52103"/>
                  <a:pt x="2609495" y="52103"/>
                </a:cubicBezTo>
                <a:close/>
                <a:moveTo>
                  <a:pt x="2603261" y="52103"/>
                </a:moveTo>
                <a:cubicBezTo>
                  <a:pt x="2604352" y="51981"/>
                  <a:pt x="2605209" y="52103"/>
                  <a:pt x="2605755" y="52592"/>
                </a:cubicBezTo>
                <a:cubicBezTo>
                  <a:pt x="2604820" y="55161"/>
                  <a:pt x="2597105" y="51981"/>
                  <a:pt x="2603261" y="52103"/>
                </a:cubicBezTo>
                <a:close/>
                <a:moveTo>
                  <a:pt x="2585806" y="51736"/>
                </a:moveTo>
                <a:lnTo>
                  <a:pt x="2594974" y="52225"/>
                </a:lnTo>
                <a:lnTo>
                  <a:pt x="2573728" y="52225"/>
                </a:lnTo>
                <a:cubicBezTo>
                  <a:pt x="2573806" y="51247"/>
                  <a:pt x="2584871" y="51736"/>
                  <a:pt x="2585806" y="51736"/>
                </a:cubicBezTo>
                <a:close/>
                <a:moveTo>
                  <a:pt x="2570221" y="47822"/>
                </a:moveTo>
                <a:cubicBezTo>
                  <a:pt x="2571468" y="47577"/>
                  <a:pt x="2572169" y="48311"/>
                  <a:pt x="2572169" y="48311"/>
                </a:cubicBezTo>
                <a:lnTo>
                  <a:pt x="2572091" y="48311"/>
                </a:lnTo>
                <a:cubicBezTo>
                  <a:pt x="2571234" y="48800"/>
                  <a:pt x="2568429" y="47944"/>
                  <a:pt x="2568663" y="47944"/>
                </a:cubicBezTo>
                <a:cubicBezTo>
                  <a:pt x="2569208" y="47822"/>
                  <a:pt x="2569676" y="47822"/>
                  <a:pt x="2570221" y="47822"/>
                </a:cubicBezTo>
                <a:close/>
                <a:moveTo>
                  <a:pt x="2554248" y="47577"/>
                </a:moveTo>
                <a:cubicBezTo>
                  <a:pt x="2555027" y="47577"/>
                  <a:pt x="2563209" y="48189"/>
                  <a:pt x="2563209" y="48189"/>
                </a:cubicBezTo>
                <a:lnTo>
                  <a:pt x="2563287" y="48311"/>
                </a:lnTo>
                <a:cubicBezTo>
                  <a:pt x="2561495" y="49289"/>
                  <a:pt x="2546455" y="49289"/>
                  <a:pt x="2545286" y="48066"/>
                </a:cubicBezTo>
                <a:cubicBezTo>
                  <a:pt x="2544897" y="47577"/>
                  <a:pt x="2553780" y="47577"/>
                  <a:pt x="2554248" y="47577"/>
                </a:cubicBezTo>
                <a:close/>
                <a:moveTo>
                  <a:pt x="2538761" y="46691"/>
                </a:moveTo>
                <a:cubicBezTo>
                  <a:pt x="2540787" y="46599"/>
                  <a:pt x="2542520" y="46721"/>
                  <a:pt x="2541546" y="47577"/>
                </a:cubicBezTo>
                <a:cubicBezTo>
                  <a:pt x="2539598" y="49412"/>
                  <a:pt x="2530793" y="47822"/>
                  <a:pt x="2530092" y="47211"/>
                </a:cubicBezTo>
                <a:cubicBezTo>
                  <a:pt x="2529936" y="47088"/>
                  <a:pt x="2533676" y="47088"/>
                  <a:pt x="2534222" y="47088"/>
                </a:cubicBezTo>
                <a:cubicBezTo>
                  <a:pt x="2534417" y="47088"/>
                  <a:pt x="2536735" y="46782"/>
                  <a:pt x="2538761" y="46691"/>
                </a:cubicBezTo>
                <a:close/>
                <a:moveTo>
                  <a:pt x="2514195" y="46232"/>
                </a:moveTo>
                <a:cubicBezTo>
                  <a:pt x="2515364" y="46110"/>
                  <a:pt x="2525727" y="45743"/>
                  <a:pt x="2526273" y="47088"/>
                </a:cubicBezTo>
                <a:cubicBezTo>
                  <a:pt x="2527052" y="49045"/>
                  <a:pt x="2514195" y="47577"/>
                  <a:pt x="2514350" y="47455"/>
                </a:cubicBezTo>
                <a:cubicBezTo>
                  <a:pt x="2515052" y="47210"/>
                  <a:pt x="2513415" y="46232"/>
                  <a:pt x="2514195" y="46232"/>
                </a:cubicBezTo>
                <a:close/>
                <a:moveTo>
                  <a:pt x="2532975" y="41951"/>
                </a:moveTo>
                <a:cubicBezTo>
                  <a:pt x="2533910" y="41706"/>
                  <a:pt x="2536403" y="42318"/>
                  <a:pt x="2535234" y="43052"/>
                </a:cubicBezTo>
                <a:cubicBezTo>
                  <a:pt x="2534689" y="43296"/>
                  <a:pt x="2531027" y="43418"/>
                  <a:pt x="2531728" y="42562"/>
                </a:cubicBezTo>
                <a:cubicBezTo>
                  <a:pt x="2532117" y="42318"/>
                  <a:pt x="2532585" y="42195"/>
                  <a:pt x="2532975" y="41951"/>
                </a:cubicBezTo>
                <a:close/>
                <a:moveTo>
                  <a:pt x="2480560" y="40852"/>
                </a:moveTo>
                <a:lnTo>
                  <a:pt x="2483883" y="41095"/>
                </a:lnTo>
                <a:lnTo>
                  <a:pt x="2483883" y="41217"/>
                </a:lnTo>
                <a:close/>
                <a:moveTo>
                  <a:pt x="2472740" y="39994"/>
                </a:moveTo>
                <a:lnTo>
                  <a:pt x="2480560" y="40852"/>
                </a:lnTo>
                <a:lnTo>
                  <a:pt x="2470480" y="40116"/>
                </a:lnTo>
                <a:cubicBezTo>
                  <a:pt x="2471181" y="39994"/>
                  <a:pt x="2471961" y="39994"/>
                  <a:pt x="2472740" y="39994"/>
                </a:cubicBezTo>
                <a:close/>
                <a:moveTo>
                  <a:pt x="2366356" y="19309"/>
                </a:moveTo>
                <a:cubicBezTo>
                  <a:pt x="2368499" y="20333"/>
                  <a:pt x="2369259" y="22137"/>
                  <a:pt x="2366531" y="23850"/>
                </a:cubicBezTo>
                <a:cubicBezTo>
                  <a:pt x="2361933" y="26663"/>
                  <a:pt x="2350479" y="23116"/>
                  <a:pt x="2357882" y="19447"/>
                </a:cubicBezTo>
                <a:cubicBezTo>
                  <a:pt x="2360687" y="18040"/>
                  <a:pt x="2364213" y="18285"/>
                  <a:pt x="2366356" y="19309"/>
                </a:cubicBezTo>
                <a:close/>
                <a:moveTo>
                  <a:pt x="2290633" y="16144"/>
                </a:moveTo>
                <a:cubicBezTo>
                  <a:pt x="2291646" y="16022"/>
                  <a:pt x="2297568" y="17000"/>
                  <a:pt x="2296945" y="18224"/>
                </a:cubicBezTo>
                <a:lnTo>
                  <a:pt x="2297023" y="18346"/>
                </a:lnTo>
                <a:cubicBezTo>
                  <a:pt x="2296322" y="19447"/>
                  <a:pt x="2287049" y="17979"/>
                  <a:pt x="2287049" y="17000"/>
                </a:cubicBezTo>
                <a:cubicBezTo>
                  <a:pt x="2287828" y="16756"/>
                  <a:pt x="2289776" y="16144"/>
                  <a:pt x="2290633" y="16144"/>
                </a:cubicBezTo>
                <a:close/>
                <a:moveTo>
                  <a:pt x="2038318" y="9173"/>
                </a:moveTo>
                <a:cubicBezTo>
                  <a:pt x="2029980" y="8928"/>
                  <a:pt x="2035747" y="10763"/>
                  <a:pt x="2040656" y="10885"/>
                </a:cubicBezTo>
                <a:cubicBezTo>
                  <a:pt x="2042838" y="11008"/>
                  <a:pt x="2047669" y="11252"/>
                  <a:pt x="2049227" y="9907"/>
                </a:cubicBezTo>
                <a:cubicBezTo>
                  <a:pt x="2050474" y="8806"/>
                  <a:pt x="2042682" y="9295"/>
                  <a:pt x="2038318" y="9173"/>
                </a:cubicBezTo>
                <a:close/>
                <a:moveTo>
                  <a:pt x="1899381" y="0"/>
                </a:moveTo>
                <a:cubicBezTo>
                  <a:pt x="1968109" y="0"/>
                  <a:pt x="2037071" y="978"/>
                  <a:pt x="2105332" y="2691"/>
                </a:cubicBezTo>
                <a:cubicBezTo>
                  <a:pt x="2120605" y="3058"/>
                  <a:pt x="2136112" y="3180"/>
                  <a:pt x="2151307" y="4281"/>
                </a:cubicBezTo>
                <a:cubicBezTo>
                  <a:pt x="2161047" y="5015"/>
                  <a:pt x="2170086" y="7094"/>
                  <a:pt x="2179982" y="7583"/>
                </a:cubicBezTo>
                <a:cubicBezTo>
                  <a:pt x="2198840" y="8562"/>
                  <a:pt x="2217542" y="10396"/>
                  <a:pt x="2236321" y="11864"/>
                </a:cubicBezTo>
                <a:cubicBezTo>
                  <a:pt x="2243568" y="12475"/>
                  <a:pt x="2250815" y="13087"/>
                  <a:pt x="2258062" y="13698"/>
                </a:cubicBezTo>
                <a:cubicBezTo>
                  <a:pt x="2262971" y="14065"/>
                  <a:pt x="2267958" y="14432"/>
                  <a:pt x="2272867" y="14922"/>
                </a:cubicBezTo>
                <a:cubicBezTo>
                  <a:pt x="2273413" y="14922"/>
                  <a:pt x="2281283" y="16267"/>
                  <a:pt x="2281049" y="16267"/>
                </a:cubicBezTo>
                <a:cubicBezTo>
                  <a:pt x="2279491" y="17001"/>
                  <a:pt x="2274036" y="17490"/>
                  <a:pt x="2272322" y="17490"/>
                </a:cubicBezTo>
                <a:cubicBezTo>
                  <a:pt x="2267412" y="17245"/>
                  <a:pt x="2240373" y="13943"/>
                  <a:pt x="2231802" y="13454"/>
                </a:cubicBezTo>
                <a:cubicBezTo>
                  <a:pt x="2210762" y="12108"/>
                  <a:pt x="2189801" y="10518"/>
                  <a:pt x="2168684" y="9785"/>
                </a:cubicBezTo>
                <a:cubicBezTo>
                  <a:pt x="2147878" y="9051"/>
                  <a:pt x="2127229" y="8195"/>
                  <a:pt x="2106501" y="7094"/>
                </a:cubicBezTo>
                <a:cubicBezTo>
                  <a:pt x="2096371" y="6605"/>
                  <a:pt x="2086163" y="6115"/>
                  <a:pt x="2075955" y="6115"/>
                </a:cubicBezTo>
                <a:cubicBezTo>
                  <a:pt x="2072371" y="6115"/>
                  <a:pt x="2062708" y="5259"/>
                  <a:pt x="2059669" y="6849"/>
                </a:cubicBezTo>
                <a:cubicBezTo>
                  <a:pt x="2058890" y="7216"/>
                  <a:pt x="2062163" y="8072"/>
                  <a:pt x="2062241" y="8072"/>
                </a:cubicBezTo>
                <a:cubicBezTo>
                  <a:pt x="2065046" y="9540"/>
                  <a:pt x="2055773" y="9540"/>
                  <a:pt x="2055228" y="9540"/>
                </a:cubicBezTo>
                <a:cubicBezTo>
                  <a:pt x="2053591" y="9662"/>
                  <a:pt x="2051098" y="10396"/>
                  <a:pt x="2052890" y="11497"/>
                </a:cubicBezTo>
                <a:cubicBezTo>
                  <a:pt x="2054760" y="12842"/>
                  <a:pt x="2059435" y="12720"/>
                  <a:pt x="2061929" y="12842"/>
                </a:cubicBezTo>
                <a:cubicBezTo>
                  <a:pt x="2075487" y="13698"/>
                  <a:pt x="2089280" y="13943"/>
                  <a:pt x="2102683" y="15288"/>
                </a:cubicBezTo>
                <a:cubicBezTo>
                  <a:pt x="2115462" y="16512"/>
                  <a:pt x="2128631" y="16634"/>
                  <a:pt x="2141566" y="17123"/>
                </a:cubicBezTo>
                <a:cubicBezTo>
                  <a:pt x="2156917" y="17735"/>
                  <a:pt x="2172190" y="19080"/>
                  <a:pt x="2187463" y="20181"/>
                </a:cubicBezTo>
                <a:cubicBezTo>
                  <a:pt x="2248945" y="24706"/>
                  <a:pt x="2310348" y="26785"/>
                  <a:pt x="2372063" y="29599"/>
                </a:cubicBezTo>
                <a:cubicBezTo>
                  <a:pt x="2390141" y="30332"/>
                  <a:pt x="2407596" y="31678"/>
                  <a:pt x="2425051" y="34613"/>
                </a:cubicBezTo>
                <a:cubicBezTo>
                  <a:pt x="2432688" y="35836"/>
                  <a:pt x="2440402" y="37182"/>
                  <a:pt x="2448194" y="38405"/>
                </a:cubicBezTo>
                <a:cubicBezTo>
                  <a:pt x="2450142" y="38649"/>
                  <a:pt x="2463467" y="38038"/>
                  <a:pt x="2464091" y="39995"/>
                </a:cubicBezTo>
                <a:cubicBezTo>
                  <a:pt x="2464792" y="41829"/>
                  <a:pt x="2455363" y="40484"/>
                  <a:pt x="2456532" y="41462"/>
                </a:cubicBezTo>
                <a:cubicBezTo>
                  <a:pt x="2460116" y="44642"/>
                  <a:pt x="2471026" y="45376"/>
                  <a:pt x="2476636" y="45865"/>
                </a:cubicBezTo>
                <a:cubicBezTo>
                  <a:pt x="2482169" y="46355"/>
                  <a:pt x="2487779" y="46477"/>
                  <a:pt x="2493312" y="46844"/>
                </a:cubicBezTo>
                <a:cubicBezTo>
                  <a:pt x="2495338" y="46966"/>
                  <a:pt x="2500792" y="46722"/>
                  <a:pt x="2502429" y="47700"/>
                </a:cubicBezTo>
                <a:cubicBezTo>
                  <a:pt x="2502896" y="47945"/>
                  <a:pt x="2500325" y="49045"/>
                  <a:pt x="2503909" y="49779"/>
                </a:cubicBezTo>
                <a:cubicBezTo>
                  <a:pt x="2507026" y="50391"/>
                  <a:pt x="2510533" y="50513"/>
                  <a:pt x="2513650" y="50880"/>
                </a:cubicBezTo>
                <a:cubicBezTo>
                  <a:pt x="2519728" y="51614"/>
                  <a:pt x="2533676" y="55405"/>
                  <a:pt x="2539053" y="52715"/>
                </a:cubicBezTo>
                <a:cubicBezTo>
                  <a:pt x="2544196" y="50269"/>
                  <a:pt x="2555806" y="51492"/>
                  <a:pt x="2561884" y="51614"/>
                </a:cubicBezTo>
                <a:cubicBezTo>
                  <a:pt x="2564144" y="51614"/>
                  <a:pt x="2570845" y="51369"/>
                  <a:pt x="2571936" y="53082"/>
                </a:cubicBezTo>
                <a:cubicBezTo>
                  <a:pt x="2573417" y="55405"/>
                  <a:pt x="2583079" y="55039"/>
                  <a:pt x="2586274" y="55161"/>
                </a:cubicBezTo>
                <a:cubicBezTo>
                  <a:pt x="2603417" y="56017"/>
                  <a:pt x="2620638" y="56384"/>
                  <a:pt x="2637781" y="57240"/>
                </a:cubicBezTo>
                <a:cubicBezTo>
                  <a:pt x="2640119" y="57362"/>
                  <a:pt x="2655392" y="57362"/>
                  <a:pt x="2656327" y="59319"/>
                </a:cubicBezTo>
                <a:cubicBezTo>
                  <a:pt x="2658509" y="63845"/>
                  <a:pt x="2678068" y="60665"/>
                  <a:pt x="2684146" y="63111"/>
                </a:cubicBezTo>
                <a:cubicBezTo>
                  <a:pt x="2686795" y="64212"/>
                  <a:pt x="2692405" y="63967"/>
                  <a:pt x="2695444" y="64212"/>
                </a:cubicBezTo>
                <a:cubicBezTo>
                  <a:pt x="2703471" y="64701"/>
                  <a:pt x="2711419" y="65190"/>
                  <a:pt x="2719445" y="65557"/>
                </a:cubicBezTo>
                <a:cubicBezTo>
                  <a:pt x="2728796" y="65924"/>
                  <a:pt x="2738224" y="66291"/>
                  <a:pt x="2747575" y="66658"/>
                </a:cubicBezTo>
                <a:cubicBezTo>
                  <a:pt x="2751004" y="66780"/>
                  <a:pt x="2765653" y="66169"/>
                  <a:pt x="2768147" y="68003"/>
                </a:cubicBezTo>
                <a:cubicBezTo>
                  <a:pt x="2767835" y="67759"/>
                  <a:pt x="2764952" y="69226"/>
                  <a:pt x="2761757" y="69349"/>
                </a:cubicBezTo>
                <a:cubicBezTo>
                  <a:pt x="2757627" y="69471"/>
                  <a:pt x="2752874" y="68615"/>
                  <a:pt x="2751705" y="68615"/>
                </a:cubicBezTo>
                <a:cubicBezTo>
                  <a:pt x="2748978" y="68737"/>
                  <a:pt x="2746172" y="69104"/>
                  <a:pt x="2743523" y="69593"/>
                </a:cubicBezTo>
                <a:cubicBezTo>
                  <a:pt x="2741185" y="70082"/>
                  <a:pt x="2740328" y="71061"/>
                  <a:pt x="2738380" y="71672"/>
                </a:cubicBezTo>
                <a:cubicBezTo>
                  <a:pt x="2735497" y="72406"/>
                  <a:pt x="2732146" y="71672"/>
                  <a:pt x="2729263" y="72406"/>
                </a:cubicBezTo>
                <a:cubicBezTo>
                  <a:pt x="2727860" y="72773"/>
                  <a:pt x="2727783" y="73140"/>
                  <a:pt x="2726068" y="73140"/>
                </a:cubicBezTo>
                <a:cubicBezTo>
                  <a:pt x="2718665" y="73385"/>
                  <a:pt x="2711107" y="73140"/>
                  <a:pt x="2703704" y="72896"/>
                </a:cubicBezTo>
                <a:cubicBezTo>
                  <a:pt x="2691159" y="72529"/>
                  <a:pt x="2678535" y="72162"/>
                  <a:pt x="2665989" y="72529"/>
                </a:cubicBezTo>
                <a:cubicBezTo>
                  <a:pt x="2663496" y="72651"/>
                  <a:pt x="2660769" y="72651"/>
                  <a:pt x="2658353" y="73140"/>
                </a:cubicBezTo>
                <a:cubicBezTo>
                  <a:pt x="2652743" y="74241"/>
                  <a:pt x="2661782" y="74852"/>
                  <a:pt x="2661782" y="74975"/>
                </a:cubicBezTo>
                <a:cubicBezTo>
                  <a:pt x="2661002" y="78522"/>
                  <a:pt x="2605599" y="75709"/>
                  <a:pt x="2601625" y="75709"/>
                </a:cubicBezTo>
                <a:cubicBezTo>
                  <a:pt x="2579339" y="75097"/>
                  <a:pt x="2557131" y="74363"/>
                  <a:pt x="2534923" y="73140"/>
                </a:cubicBezTo>
                <a:cubicBezTo>
                  <a:pt x="2484584" y="70572"/>
                  <a:pt x="2427155" y="65068"/>
                  <a:pt x="2377284" y="70572"/>
                </a:cubicBezTo>
                <a:cubicBezTo>
                  <a:pt x="2374245" y="70939"/>
                  <a:pt x="2377908" y="72896"/>
                  <a:pt x="2374868" y="73262"/>
                </a:cubicBezTo>
                <a:cubicBezTo>
                  <a:pt x="2388427" y="74486"/>
                  <a:pt x="2401440" y="74852"/>
                  <a:pt x="2415155" y="74608"/>
                </a:cubicBezTo>
                <a:cubicBezTo>
                  <a:pt x="2421233" y="74486"/>
                  <a:pt x="2426999" y="75464"/>
                  <a:pt x="2432999" y="75709"/>
                </a:cubicBezTo>
                <a:cubicBezTo>
                  <a:pt x="2444532" y="76198"/>
                  <a:pt x="2455986" y="76320"/>
                  <a:pt x="2467519" y="76932"/>
                </a:cubicBezTo>
                <a:cubicBezTo>
                  <a:pt x="2474454" y="77299"/>
                  <a:pt x="2481390" y="77666"/>
                  <a:pt x="2488169" y="78522"/>
                </a:cubicBezTo>
                <a:cubicBezTo>
                  <a:pt x="2494091" y="79256"/>
                  <a:pt x="2499156" y="80968"/>
                  <a:pt x="2504922" y="82069"/>
                </a:cubicBezTo>
                <a:cubicBezTo>
                  <a:pt x="2518637" y="84637"/>
                  <a:pt x="2533988" y="85371"/>
                  <a:pt x="2548248" y="86594"/>
                </a:cubicBezTo>
                <a:cubicBezTo>
                  <a:pt x="2580118" y="89407"/>
                  <a:pt x="2613157" y="89162"/>
                  <a:pt x="2644483" y="93932"/>
                </a:cubicBezTo>
                <a:cubicBezTo>
                  <a:pt x="2648613" y="94544"/>
                  <a:pt x="2653444" y="95278"/>
                  <a:pt x="2656794" y="96868"/>
                </a:cubicBezTo>
                <a:cubicBezTo>
                  <a:pt x="2664509" y="100537"/>
                  <a:pt x="2677522" y="100904"/>
                  <a:pt x="2686795" y="102494"/>
                </a:cubicBezTo>
                <a:cubicBezTo>
                  <a:pt x="2704406" y="105552"/>
                  <a:pt x="2721549" y="111056"/>
                  <a:pt x="2739705" y="112768"/>
                </a:cubicBezTo>
                <a:cubicBezTo>
                  <a:pt x="2750926" y="113746"/>
                  <a:pt x="2762380" y="115092"/>
                  <a:pt x="2773757" y="115336"/>
                </a:cubicBezTo>
                <a:cubicBezTo>
                  <a:pt x="2780381" y="115459"/>
                  <a:pt x="2786614" y="113257"/>
                  <a:pt x="2793004" y="113991"/>
                </a:cubicBezTo>
                <a:cubicBezTo>
                  <a:pt x="2801576" y="114969"/>
                  <a:pt x="2803446" y="118639"/>
                  <a:pt x="2799238" y="120229"/>
                </a:cubicBezTo>
                <a:cubicBezTo>
                  <a:pt x="2796978" y="120963"/>
                  <a:pt x="2791134" y="120718"/>
                  <a:pt x="2787706" y="120229"/>
                </a:cubicBezTo>
                <a:cubicBezTo>
                  <a:pt x="2786069" y="119984"/>
                  <a:pt x="2786459" y="119739"/>
                  <a:pt x="2785601" y="119128"/>
                </a:cubicBezTo>
                <a:cubicBezTo>
                  <a:pt x="2784588" y="118394"/>
                  <a:pt x="2781082" y="118639"/>
                  <a:pt x="2779757" y="118639"/>
                </a:cubicBezTo>
                <a:cubicBezTo>
                  <a:pt x="2772900" y="118639"/>
                  <a:pt x="2766043" y="119006"/>
                  <a:pt x="2759186" y="119006"/>
                </a:cubicBezTo>
                <a:cubicBezTo>
                  <a:pt x="2748822" y="119128"/>
                  <a:pt x="2735731" y="117905"/>
                  <a:pt x="2725834" y="120106"/>
                </a:cubicBezTo>
                <a:cubicBezTo>
                  <a:pt x="2724666" y="120351"/>
                  <a:pt x="2722328" y="119617"/>
                  <a:pt x="2722094" y="119128"/>
                </a:cubicBezTo>
                <a:cubicBezTo>
                  <a:pt x="2721159" y="117538"/>
                  <a:pt x="2708691" y="119739"/>
                  <a:pt x="2706899" y="120229"/>
                </a:cubicBezTo>
                <a:cubicBezTo>
                  <a:pt x="2701055" y="121819"/>
                  <a:pt x="2695600" y="121941"/>
                  <a:pt x="2689210" y="122186"/>
                </a:cubicBezTo>
                <a:cubicBezTo>
                  <a:pt x="2686016" y="122308"/>
                  <a:pt x="2680249" y="121941"/>
                  <a:pt x="2677366" y="123164"/>
                </a:cubicBezTo>
                <a:cubicBezTo>
                  <a:pt x="2675106" y="124143"/>
                  <a:pt x="2684925" y="124999"/>
                  <a:pt x="2685314" y="124999"/>
                </a:cubicBezTo>
                <a:cubicBezTo>
                  <a:pt x="2686717" y="125121"/>
                  <a:pt x="2702613" y="125488"/>
                  <a:pt x="2702613" y="126466"/>
                </a:cubicBezTo>
                <a:cubicBezTo>
                  <a:pt x="2702613" y="126956"/>
                  <a:pt x="2697548" y="127812"/>
                  <a:pt x="2696769" y="128546"/>
                </a:cubicBezTo>
                <a:cubicBezTo>
                  <a:pt x="2695210" y="130013"/>
                  <a:pt x="2689912" y="129279"/>
                  <a:pt x="2687184" y="129524"/>
                </a:cubicBezTo>
                <a:cubicBezTo>
                  <a:pt x="2679392" y="130380"/>
                  <a:pt x="2671522" y="130136"/>
                  <a:pt x="2663730" y="130869"/>
                </a:cubicBezTo>
                <a:cubicBezTo>
                  <a:pt x="2660145" y="131236"/>
                  <a:pt x="2656639" y="131970"/>
                  <a:pt x="2652976" y="131726"/>
                </a:cubicBezTo>
                <a:cubicBezTo>
                  <a:pt x="2649002" y="131481"/>
                  <a:pt x="2645028" y="130013"/>
                  <a:pt x="2640898" y="130747"/>
                </a:cubicBezTo>
                <a:cubicBezTo>
                  <a:pt x="2638405" y="131114"/>
                  <a:pt x="2637547" y="132459"/>
                  <a:pt x="2638015" y="133927"/>
                </a:cubicBezTo>
                <a:cubicBezTo>
                  <a:pt x="2638405" y="135028"/>
                  <a:pt x="2622041" y="132704"/>
                  <a:pt x="2623288" y="136129"/>
                </a:cubicBezTo>
                <a:cubicBezTo>
                  <a:pt x="2624612" y="139676"/>
                  <a:pt x="2639963" y="138820"/>
                  <a:pt x="2642301" y="139431"/>
                </a:cubicBezTo>
                <a:cubicBezTo>
                  <a:pt x="2646743" y="140532"/>
                  <a:pt x="2648223" y="140532"/>
                  <a:pt x="2650171" y="143100"/>
                </a:cubicBezTo>
                <a:cubicBezTo>
                  <a:pt x="2652041" y="145669"/>
                  <a:pt x="2666769" y="145057"/>
                  <a:pt x="2670353" y="145180"/>
                </a:cubicBezTo>
                <a:cubicBezTo>
                  <a:pt x="2689444" y="146158"/>
                  <a:pt x="2708691" y="146647"/>
                  <a:pt x="2727627" y="148360"/>
                </a:cubicBezTo>
                <a:cubicBezTo>
                  <a:pt x="2745471" y="149950"/>
                  <a:pt x="2763471" y="150194"/>
                  <a:pt x="2781394" y="150683"/>
                </a:cubicBezTo>
                <a:cubicBezTo>
                  <a:pt x="2802589" y="151295"/>
                  <a:pt x="2823706" y="151662"/>
                  <a:pt x="2844901" y="152151"/>
                </a:cubicBezTo>
                <a:cubicBezTo>
                  <a:pt x="2859784" y="152518"/>
                  <a:pt x="2874979" y="152273"/>
                  <a:pt x="2889785" y="153252"/>
                </a:cubicBezTo>
                <a:cubicBezTo>
                  <a:pt x="2890564" y="153374"/>
                  <a:pt x="2896720" y="155086"/>
                  <a:pt x="2893447" y="155698"/>
                </a:cubicBezTo>
                <a:cubicBezTo>
                  <a:pt x="2884330" y="157533"/>
                  <a:pt x="2871940" y="155086"/>
                  <a:pt x="2862434" y="155453"/>
                </a:cubicBezTo>
                <a:cubicBezTo>
                  <a:pt x="2849187" y="155943"/>
                  <a:pt x="2835940" y="157410"/>
                  <a:pt x="2822615" y="158022"/>
                </a:cubicBezTo>
                <a:cubicBezTo>
                  <a:pt x="2813576" y="158511"/>
                  <a:pt x="2804537" y="158633"/>
                  <a:pt x="2795809" y="160346"/>
                </a:cubicBezTo>
                <a:cubicBezTo>
                  <a:pt x="2792770" y="160957"/>
                  <a:pt x="2789186" y="161691"/>
                  <a:pt x="2787004" y="163159"/>
                </a:cubicBezTo>
                <a:cubicBezTo>
                  <a:pt x="2785290" y="164382"/>
                  <a:pt x="2786848" y="165727"/>
                  <a:pt x="2783653" y="166094"/>
                </a:cubicBezTo>
                <a:cubicBezTo>
                  <a:pt x="2779913" y="166461"/>
                  <a:pt x="2774380" y="165727"/>
                  <a:pt x="2771186" y="167195"/>
                </a:cubicBezTo>
                <a:cubicBezTo>
                  <a:pt x="2769238" y="168173"/>
                  <a:pt x="2764251" y="167562"/>
                  <a:pt x="2761601" y="168173"/>
                </a:cubicBezTo>
                <a:cubicBezTo>
                  <a:pt x="2758251" y="168907"/>
                  <a:pt x="2759887" y="169274"/>
                  <a:pt x="2762692" y="169274"/>
                </a:cubicBezTo>
                <a:cubicBezTo>
                  <a:pt x="2771653" y="169519"/>
                  <a:pt x="2780770" y="169519"/>
                  <a:pt x="2789731" y="169519"/>
                </a:cubicBezTo>
                <a:cubicBezTo>
                  <a:pt x="2795342" y="169519"/>
                  <a:pt x="2808355" y="167806"/>
                  <a:pt x="2813108" y="170253"/>
                </a:cubicBezTo>
                <a:cubicBezTo>
                  <a:pt x="2819420" y="173433"/>
                  <a:pt x="2799238" y="173433"/>
                  <a:pt x="2797056" y="173433"/>
                </a:cubicBezTo>
                <a:cubicBezTo>
                  <a:pt x="2793238" y="173555"/>
                  <a:pt x="2789108" y="173800"/>
                  <a:pt x="2785524" y="174533"/>
                </a:cubicBezTo>
                <a:cubicBezTo>
                  <a:pt x="2784355" y="174778"/>
                  <a:pt x="2777420" y="176613"/>
                  <a:pt x="2777420" y="176980"/>
                </a:cubicBezTo>
                <a:cubicBezTo>
                  <a:pt x="2777264" y="179059"/>
                  <a:pt x="2823862" y="177224"/>
                  <a:pt x="2830173" y="177469"/>
                </a:cubicBezTo>
                <a:cubicBezTo>
                  <a:pt x="2832901" y="177591"/>
                  <a:pt x="2835628" y="177713"/>
                  <a:pt x="2838278" y="178080"/>
                </a:cubicBezTo>
                <a:cubicBezTo>
                  <a:pt x="2841316" y="178570"/>
                  <a:pt x="2838979" y="179670"/>
                  <a:pt x="2837187" y="179181"/>
                </a:cubicBezTo>
                <a:cubicBezTo>
                  <a:pt x="2834615" y="178447"/>
                  <a:pt x="2829628" y="179303"/>
                  <a:pt x="2826979" y="179303"/>
                </a:cubicBezTo>
                <a:cubicBezTo>
                  <a:pt x="2814355" y="179793"/>
                  <a:pt x="2801732" y="180527"/>
                  <a:pt x="2789186" y="181383"/>
                </a:cubicBezTo>
                <a:cubicBezTo>
                  <a:pt x="2785601" y="181627"/>
                  <a:pt x="2782251" y="181994"/>
                  <a:pt x="2778744" y="182483"/>
                </a:cubicBezTo>
                <a:cubicBezTo>
                  <a:pt x="2775394" y="182850"/>
                  <a:pt x="2771887" y="182850"/>
                  <a:pt x="2768458" y="182850"/>
                </a:cubicBezTo>
                <a:cubicBezTo>
                  <a:pt x="2765030" y="182850"/>
                  <a:pt x="2761523" y="183951"/>
                  <a:pt x="2766277" y="184807"/>
                </a:cubicBezTo>
                <a:cubicBezTo>
                  <a:pt x="2773212" y="186030"/>
                  <a:pt x="2778900" y="184930"/>
                  <a:pt x="2785757" y="184807"/>
                </a:cubicBezTo>
                <a:cubicBezTo>
                  <a:pt x="2790121" y="184807"/>
                  <a:pt x="2794173" y="186153"/>
                  <a:pt x="2798459" y="186030"/>
                </a:cubicBezTo>
                <a:cubicBezTo>
                  <a:pt x="2801732" y="185908"/>
                  <a:pt x="2803446" y="183462"/>
                  <a:pt x="2806875" y="184563"/>
                </a:cubicBezTo>
                <a:cubicBezTo>
                  <a:pt x="2811940" y="186153"/>
                  <a:pt x="2818563" y="187253"/>
                  <a:pt x="2824251" y="187498"/>
                </a:cubicBezTo>
                <a:cubicBezTo>
                  <a:pt x="2829005" y="187743"/>
                  <a:pt x="2834537" y="186887"/>
                  <a:pt x="2838901" y="188966"/>
                </a:cubicBezTo>
                <a:cubicBezTo>
                  <a:pt x="2841784" y="190311"/>
                  <a:pt x="2833446" y="190311"/>
                  <a:pt x="2833057" y="190311"/>
                </a:cubicBezTo>
                <a:cubicBezTo>
                  <a:pt x="2827914" y="191045"/>
                  <a:pt x="2831265" y="192635"/>
                  <a:pt x="2834693" y="192635"/>
                </a:cubicBezTo>
                <a:cubicBezTo>
                  <a:pt x="2839291" y="192757"/>
                  <a:pt x="2842096" y="195081"/>
                  <a:pt x="2846070" y="196060"/>
                </a:cubicBezTo>
                <a:cubicBezTo>
                  <a:pt x="2849109" y="196916"/>
                  <a:pt x="2853395" y="194225"/>
                  <a:pt x="2855187" y="197038"/>
                </a:cubicBezTo>
                <a:cubicBezTo>
                  <a:pt x="2861421" y="206456"/>
                  <a:pt x="2902408" y="194225"/>
                  <a:pt x="2904824" y="204132"/>
                </a:cubicBezTo>
                <a:cubicBezTo>
                  <a:pt x="2906382" y="210370"/>
                  <a:pt x="2887291" y="209147"/>
                  <a:pt x="2880824" y="209147"/>
                </a:cubicBezTo>
                <a:cubicBezTo>
                  <a:pt x="2870772" y="209147"/>
                  <a:pt x="2860252" y="208290"/>
                  <a:pt x="2851057" y="210981"/>
                </a:cubicBezTo>
                <a:cubicBezTo>
                  <a:pt x="2855577" y="213550"/>
                  <a:pt x="2857914" y="215874"/>
                  <a:pt x="2860486" y="219054"/>
                </a:cubicBezTo>
                <a:cubicBezTo>
                  <a:pt x="2862044" y="221010"/>
                  <a:pt x="2861577" y="222967"/>
                  <a:pt x="2864382" y="224557"/>
                </a:cubicBezTo>
                <a:cubicBezTo>
                  <a:pt x="2867343" y="226147"/>
                  <a:pt x="2871551" y="227004"/>
                  <a:pt x="2875369" y="227615"/>
                </a:cubicBezTo>
                <a:cubicBezTo>
                  <a:pt x="2879343" y="228349"/>
                  <a:pt x="2883863" y="229083"/>
                  <a:pt x="2888070" y="229083"/>
                </a:cubicBezTo>
                <a:cubicBezTo>
                  <a:pt x="2888850" y="229083"/>
                  <a:pt x="2896642" y="227004"/>
                  <a:pt x="2893681" y="229694"/>
                </a:cubicBezTo>
                <a:cubicBezTo>
                  <a:pt x="2893291" y="230184"/>
                  <a:pt x="2907551" y="229939"/>
                  <a:pt x="2909188" y="229694"/>
                </a:cubicBezTo>
                <a:cubicBezTo>
                  <a:pt x="2915967" y="228716"/>
                  <a:pt x="2947682" y="226392"/>
                  <a:pt x="2949630" y="234464"/>
                </a:cubicBezTo>
                <a:cubicBezTo>
                  <a:pt x="2950877" y="239968"/>
                  <a:pt x="2930461" y="239846"/>
                  <a:pt x="2921889" y="239112"/>
                </a:cubicBezTo>
                <a:cubicBezTo>
                  <a:pt x="2918227" y="238867"/>
                  <a:pt x="2907473" y="240335"/>
                  <a:pt x="2903967" y="241436"/>
                </a:cubicBezTo>
                <a:cubicBezTo>
                  <a:pt x="2903655" y="241558"/>
                  <a:pt x="2887993" y="241680"/>
                  <a:pt x="2889317" y="244371"/>
                </a:cubicBezTo>
                <a:cubicBezTo>
                  <a:pt x="2890642" y="247062"/>
                  <a:pt x="2904746" y="245717"/>
                  <a:pt x="2906149" y="246573"/>
                </a:cubicBezTo>
                <a:cubicBezTo>
                  <a:pt x="2907473" y="247307"/>
                  <a:pt x="2906772" y="247551"/>
                  <a:pt x="2908954" y="247674"/>
                </a:cubicBezTo>
                <a:cubicBezTo>
                  <a:pt x="2912538" y="247918"/>
                  <a:pt x="2922123" y="246206"/>
                  <a:pt x="2924772" y="248163"/>
                </a:cubicBezTo>
                <a:cubicBezTo>
                  <a:pt x="2927577" y="250242"/>
                  <a:pt x="2932175" y="249875"/>
                  <a:pt x="2936461" y="249875"/>
                </a:cubicBezTo>
                <a:cubicBezTo>
                  <a:pt x="2939733" y="249997"/>
                  <a:pt x="2993812" y="251221"/>
                  <a:pt x="2998176" y="250854"/>
                </a:cubicBezTo>
                <a:cubicBezTo>
                  <a:pt x="3002773" y="250487"/>
                  <a:pt x="3029813" y="245961"/>
                  <a:pt x="3034021" y="244983"/>
                </a:cubicBezTo>
                <a:cubicBezTo>
                  <a:pt x="3040956" y="243393"/>
                  <a:pt x="3044930" y="242047"/>
                  <a:pt x="3052800" y="242904"/>
                </a:cubicBezTo>
                <a:cubicBezTo>
                  <a:pt x="3056462" y="243270"/>
                  <a:pt x="3060203" y="244004"/>
                  <a:pt x="3063476" y="245227"/>
                </a:cubicBezTo>
                <a:lnTo>
                  <a:pt x="3063320" y="244616"/>
                </a:lnTo>
                <a:cubicBezTo>
                  <a:pt x="3066359" y="245839"/>
                  <a:pt x="3073216" y="247429"/>
                  <a:pt x="3075164" y="249141"/>
                </a:cubicBezTo>
                <a:cubicBezTo>
                  <a:pt x="3076489" y="250364"/>
                  <a:pt x="3074073" y="253911"/>
                  <a:pt x="3073839" y="255257"/>
                </a:cubicBezTo>
                <a:cubicBezTo>
                  <a:pt x="3073606" y="257336"/>
                  <a:pt x="3071891" y="258804"/>
                  <a:pt x="3069164" y="260027"/>
                </a:cubicBezTo>
                <a:cubicBezTo>
                  <a:pt x="3062151" y="263207"/>
                  <a:pt x="3054904" y="264307"/>
                  <a:pt x="3046177" y="264797"/>
                </a:cubicBezTo>
                <a:cubicBezTo>
                  <a:pt x="3038852" y="265164"/>
                  <a:pt x="3023345" y="257825"/>
                  <a:pt x="3012981" y="258070"/>
                </a:cubicBezTo>
                <a:cubicBezTo>
                  <a:pt x="3005501" y="258192"/>
                  <a:pt x="2953682" y="261617"/>
                  <a:pt x="2946824" y="261861"/>
                </a:cubicBezTo>
                <a:cubicBezTo>
                  <a:pt x="2943552" y="261984"/>
                  <a:pt x="2923837" y="260883"/>
                  <a:pt x="2922201" y="262962"/>
                </a:cubicBezTo>
                <a:cubicBezTo>
                  <a:pt x="2918850" y="267243"/>
                  <a:pt x="2937552" y="265286"/>
                  <a:pt x="2939500" y="265531"/>
                </a:cubicBezTo>
                <a:cubicBezTo>
                  <a:pt x="2946279" y="266509"/>
                  <a:pt x="2949552" y="268833"/>
                  <a:pt x="2949786" y="272624"/>
                </a:cubicBezTo>
                <a:cubicBezTo>
                  <a:pt x="2949941" y="275193"/>
                  <a:pt x="2953838" y="277272"/>
                  <a:pt x="2943786" y="278006"/>
                </a:cubicBezTo>
                <a:cubicBezTo>
                  <a:pt x="2933032" y="278862"/>
                  <a:pt x="2921967" y="278006"/>
                  <a:pt x="2911214" y="277639"/>
                </a:cubicBezTo>
                <a:cubicBezTo>
                  <a:pt x="2905759" y="277394"/>
                  <a:pt x="2899915" y="277027"/>
                  <a:pt x="2894538" y="277639"/>
                </a:cubicBezTo>
                <a:cubicBezTo>
                  <a:pt x="2892123" y="278006"/>
                  <a:pt x="2890408" y="278495"/>
                  <a:pt x="2887759" y="278495"/>
                </a:cubicBezTo>
                <a:cubicBezTo>
                  <a:pt x="2881837" y="278495"/>
                  <a:pt x="2875914" y="278128"/>
                  <a:pt x="2869992" y="277884"/>
                </a:cubicBezTo>
                <a:cubicBezTo>
                  <a:pt x="2868901" y="277884"/>
                  <a:pt x="2858304" y="277884"/>
                  <a:pt x="2857836" y="277517"/>
                </a:cubicBezTo>
                <a:cubicBezTo>
                  <a:pt x="2858148" y="277884"/>
                  <a:pt x="2863914" y="279351"/>
                  <a:pt x="2860641" y="280330"/>
                </a:cubicBezTo>
                <a:cubicBezTo>
                  <a:pt x="2859239" y="280819"/>
                  <a:pt x="2851057" y="279351"/>
                  <a:pt x="2850901" y="280330"/>
                </a:cubicBezTo>
                <a:cubicBezTo>
                  <a:pt x="2850823" y="281553"/>
                  <a:pt x="2840459" y="281431"/>
                  <a:pt x="2839291" y="281431"/>
                </a:cubicBezTo>
                <a:cubicBezTo>
                  <a:pt x="2829472" y="281675"/>
                  <a:pt x="2819654" y="281308"/>
                  <a:pt x="2809913" y="281186"/>
                </a:cubicBezTo>
                <a:cubicBezTo>
                  <a:pt x="2804303" y="281064"/>
                  <a:pt x="2797056" y="280330"/>
                  <a:pt x="2791602" y="281431"/>
                </a:cubicBezTo>
                <a:cubicBezTo>
                  <a:pt x="2786147" y="282531"/>
                  <a:pt x="2798693" y="284733"/>
                  <a:pt x="2799472" y="284733"/>
                </a:cubicBezTo>
                <a:cubicBezTo>
                  <a:pt x="2813732" y="286690"/>
                  <a:pt x="2828381" y="287546"/>
                  <a:pt x="2842875" y="288524"/>
                </a:cubicBezTo>
                <a:cubicBezTo>
                  <a:pt x="2852927" y="289258"/>
                  <a:pt x="2863057" y="289870"/>
                  <a:pt x="2873109" y="290481"/>
                </a:cubicBezTo>
                <a:cubicBezTo>
                  <a:pt x="2875681" y="290604"/>
                  <a:pt x="2879265" y="290481"/>
                  <a:pt x="2878486" y="292438"/>
                </a:cubicBezTo>
                <a:cubicBezTo>
                  <a:pt x="2878096" y="293539"/>
                  <a:pt x="2880434" y="293784"/>
                  <a:pt x="2881603" y="294028"/>
                </a:cubicBezTo>
                <a:cubicBezTo>
                  <a:pt x="2886980" y="294884"/>
                  <a:pt x="2916279" y="294273"/>
                  <a:pt x="2915967" y="299410"/>
                </a:cubicBezTo>
                <a:cubicBezTo>
                  <a:pt x="2915421" y="305281"/>
                  <a:pt x="2885889" y="303324"/>
                  <a:pt x="2879343" y="303079"/>
                </a:cubicBezTo>
                <a:cubicBezTo>
                  <a:pt x="2870694" y="302712"/>
                  <a:pt x="2862044" y="302468"/>
                  <a:pt x="2853395" y="302468"/>
                </a:cubicBezTo>
                <a:cubicBezTo>
                  <a:pt x="2849187" y="302345"/>
                  <a:pt x="2835550" y="301122"/>
                  <a:pt x="2833135" y="303813"/>
                </a:cubicBezTo>
                <a:cubicBezTo>
                  <a:pt x="2829472" y="307971"/>
                  <a:pt x="2821524" y="306259"/>
                  <a:pt x="2814979" y="307115"/>
                </a:cubicBezTo>
                <a:cubicBezTo>
                  <a:pt x="2806251" y="308338"/>
                  <a:pt x="2804537" y="311641"/>
                  <a:pt x="2794874" y="312619"/>
                </a:cubicBezTo>
                <a:cubicBezTo>
                  <a:pt x="2786225" y="313598"/>
                  <a:pt x="2772744" y="308950"/>
                  <a:pt x="2765030" y="313720"/>
                </a:cubicBezTo>
                <a:cubicBezTo>
                  <a:pt x="2758562" y="317756"/>
                  <a:pt x="2771030" y="318857"/>
                  <a:pt x="2749991" y="319224"/>
                </a:cubicBezTo>
                <a:cubicBezTo>
                  <a:pt x="2739861" y="319346"/>
                  <a:pt x="2691860" y="316778"/>
                  <a:pt x="2675496" y="318245"/>
                </a:cubicBezTo>
                <a:cubicBezTo>
                  <a:pt x="2662405" y="319346"/>
                  <a:pt x="2567884" y="315921"/>
                  <a:pt x="2567183" y="324483"/>
                </a:cubicBezTo>
                <a:cubicBezTo>
                  <a:pt x="2567027" y="326562"/>
                  <a:pt x="2476402" y="327418"/>
                  <a:pt x="2477026" y="327418"/>
                </a:cubicBezTo>
                <a:cubicBezTo>
                  <a:pt x="2459883" y="327663"/>
                  <a:pt x="2443129" y="329131"/>
                  <a:pt x="2425752" y="329131"/>
                </a:cubicBezTo>
                <a:cubicBezTo>
                  <a:pt x="2408531" y="329008"/>
                  <a:pt x="2393804" y="332800"/>
                  <a:pt x="2376349" y="333045"/>
                </a:cubicBezTo>
                <a:cubicBezTo>
                  <a:pt x="2361933" y="333167"/>
                  <a:pt x="2347829" y="334879"/>
                  <a:pt x="2333491" y="334879"/>
                </a:cubicBezTo>
                <a:cubicBezTo>
                  <a:pt x="2330452" y="334879"/>
                  <a:pt x="2326400" y="335491"/>
                  <a:pt x="2314322" y="336469"/>
                </a:cubicBezTo>
                <a:cubicBezTo>
                  <a:pt x="2314010" y="335980"/>
                  <a:pt x="2300841" y="335858"/>
                  <a:pt x="2300218" y="335613"/>
                </a:cubicBezTo>
                <a:cubicBezTo>
                  <a:pt x="2298426" y="335124"/>
                  <a:pt x="2298348" y="336225"/>
                  <a:pt x="2299049" y="337203"/>
                </a:cubicBezTo>
                <a:cubicBezTo>
                  <a:pt x="2293361" y="337692"/>
                  <a:pt x="2289153" y="338181"/>
                  <a:pt x="2288685" y="338548"/>
                </a:cubicBezTo>
                <a:cubicBezTo>
                  <a:pt x="2279958" y="344908"/>
                  <a:pt x="2257984" y="340138"/>
                  <a:pt x="2246529" y="339405"/>
                </a:cubicBezTo>
                <a:cubicBezTo>
                  <a:pt x="2221905" y="337692"/>
                  <a:pt x="2186996" y="338426"/>
                  <a:pt x="2162840" y="340505"/>
                </a:cubicBezTo>
                <a:cubicBezTo>
                  <a:pt x="2150294" y="341606"/>
                  <a:pt x="2065981" y="339771"/>
                  <a:pt x="2050162" y="340138"/>
                </a:cubicBezTo>
                <a:cubicBezTo>
                  <a:pt x="2036136" y="340505"/>
                  <a:pt x="2015954" y="339527"/>
                  <a:pt x="2001616" y="340872"/>
                </a:cubicBezTo>
                <a:cubicBezTo>
                  <a:pt x="1988837" y="342095"/>
                  <a:pt x="1970603" y="344052"/>
                  <a:pt x="1957823" y="343685"/>
                </a:cubicBezTo>
                <a:cubicBezTo>
                  <a:pt x="1948005" y="343318"/>
                  <a:pt x="1936551" y="339282"/>
                  <a:pt x="1926343" y="342707"/>
                </a:cubicBezTo>
                <a:cubicBezTo>
                  <a:pt x="1921044" y="344541"/>
                  <a:pt x="1916213" y="342951"/>
                  <a:pt x="1910602" y="343563"/>
                </a:cubicBezTo>
                <a:cubicBezTo>
                  <a:pt x="1902186" y="344419"/>
                  <a:pt x="1914264" y="345765"/>
                  <a:pt x="1908031" y="348578"/>
                </a:cubicBezTo>
                <a:cubicBezTo>
                  <a:pt x="1900005" y="352125"/>
                  <a:pt x="1865251" y="352247"/>
                  <a:pt x="1855978" y="352247"/>
                </a:cubicBezTo>
                <a:cubicBezTo>
                  <a:pt x="1821458" y="352247"/>
                  <a:pt x="1787172" y="352736"/>
                  <a:pt x="1752652" y="352491"/>
                </a:cubicBezTo>
                <a:cubicBezTo>
                  <a:pt x="1713067" y="352247"/>
                  <a:pt x="1676053" y="354693"/>
                  <a:pt x="1636936" y="354326"/>
                </a:cubicBezTo>
                <a:cubicBezTo>
                  <a:pt x="1635689" y="354326"/>
                  <a:pt x="1620650" y="355794"/>
                  <a:pt x="1599922" y="356038"/>
                </a:cubicBezTo>
                <a:cubicBezTo>
                  <a:pt x="1556675" y="356528"/>
                  <a:pt x="1488804" y="356038"/>
                  <a:pt x="1470336" y="356038"/>
                </a:cubicBezTo>
                <a:cubicBezTo>
                  <a:pt x="1453661" y="356161"/>
                  <a:pt x="1434569" y="355916"/>
                  <a:pt x="1418128" y="354815"/>
                </a:cubicBezTo>
                <a:cubicBezTo>
                  <a:pt x="1400517" y="353715"/>
                  <a:pt x="1304282" y="352736"/>
                  <a:pt x="1290567" y="352369"/>
                </a:cubicBezTo>
                <a:cubicBezTo>
                  <a:pt x="1256827" y="351513"/>
                  <a:pt x="1223008" y="350412"/>
                  <a:pt x="1189267" y="349923"/>
                </a:cubicBezTo>
                <a:cubicBezTo>
                  <a:pt x="1162072" y="349556"/>
                  <a:pt x="1135422" y="348088"/>
                  <a:pt x="1108305" y="349923"/>
                </a:cubicBezTo>
                <a:cubicBezTo>
                  <a:pt x="1085863" y="351513"/>
                  <a:pt x="1061941" y="344297"/>
                  <a:pt x="1040122" y="345642"/>
                </a:cubicBezTo>
                <a:cubicBezTo>
                  <a:pt x="988693" y="349067"/>
                  <a:pt x="933913" y="344297"/>
                  <a:pt x="882328" y="343563"/>
                </a:cubicBezTo>
                <a:cubicBezTo>
                  <a:pt x="865808" y="343318"/>
                  <a:pt x="822717" y="336469"/>
                  <a:pt x="811028" y="336469"/>
                </a:cubicBezTo>
                <a:cubicBezTo>
                  <a:pt x="802145" y="336347"/>
                  <a:pt x="793262" y="336347"/>
                  <a:pt x="784378" y="336225"/>
                </a:cubicBezTo>
                <a:cubicBezTo>
                  <a:pt x="767937" y="335980"/>
                  <a:pt x="751495" y="335735"/>
                  <a:pt x="735053" y="335368"/>
                </a:cubicBezTo>
                <a:cubicBezTo>
                  <a:pt x="726326" y="335246"/>
                  <a:pt x="717676" y="333656"/>
                  <a:pt x="709027" y="333289"/>
                </a:cubicBezTo>
                <a:cubicBezTo>
                  <a:pt x="706455" y="333167"/>
                  <a:pt x="685416" y="332188"/>
                  <a:pt x="679572" y="331455"/>
                </a:cubicBezTo>
                <a:cubicBezTo>
                  <a:pt x="670221" y="330231"/>
                  <a:pt x="661026" y="329253"/>
                  <a:pt x="651519" y="328764"/>
                </a:cubicBezTo>
                <a:cubicBezTo>
                  <a:pt x="643337" y="328275"/>
                  <a:pt x="634922" y="328397"/>
                  <a:pt x="626818" y="327418"/>
                </a:cubicBezTo>
                <a:cubicBezTo>
                  <a:pt x="621363" y="326807"/>
                  <a:pt x="617934" y="325217"/>
                  <a:pt x="611934" y="326073"/>
                </a:cubicBezTo>
                <a:cubicBezTo>
                  <a:pt x="609519" y="326440"/>
                  <a:pt x="602662" y="327418"/>
                  <a:pt x="600324" y="326073"/>
                </a:cubicBezTo>
                <a:cubicBezTo>
                  <a:pt x="592999" y="321670"/>
                  <a:pt x="600012" y="321425"/>
                  <a:pt x="601415" y="321181"/>
                </a:cubicBezTo>
                <a:cubicBezTo>
                  <a:pt x="608350" y="319835"/>
                  <a:pt x="618012" y="324850"/>
                  <a:pt x="624090" y="322159"/>
                </a:cubicBezTo>
                <a:cubicBezTo>
                  <a:pt x="625727" y="321425"/>
                  <a:pt x="625961" y="319958"/>
                  <a:pt x="627831" y="319468"/>
                </a:cubicBezTo>
                <a:cubicBezTo>
                  <a:pt x="630948" y="318612"/>
                  <a:pt x="634922" y="318612"/>
                  <a:pt x="638272" y="318612"/>
                </a:cubicBezTo>
                <a:cubicBezTo>
                  <a:pt x="646844" y="318612"/>
                  <a:pt x="657831" y="321425"/>
                  <a:pt x="666013" y="319101"/>
                </a:cubicBezTo>
                <a:cubicBezTo>
                  <a:pt x="671390" y="317634"/>
                  <a:pt x="663442" y="315065"/>
                  <a:pt x="661260" y="314698"/>
                </a:cubicBezTo>
                <a:cubicBezTo>
                  <a:pt x="652922" y="313108"/>
                  <a:pt x="642948" y="313842"/>
                  <a:pt x="635155" y="311274"/>
                </a:cubicBezTo>
                <a:cubicBezTo>
                  <a:pt x="626662" y="308583"/>
                  <a:pt x="644273" y="301244"/>
                  <a:pt x="649415" y="301489"/>
                </a:cubicBezTo>
                <a:cubicBezTo>
                  <a:pt x="675676" y="302957"/>
                  <a:pt x="701936" y="303935"/>
                  <a:pt x="728352" y="304424"/>
                </a:cubicBezTo>
                <a:cubicBezTo>
                  <a:pt x="745027" y="304669"/>
                  <a:pt x="761781" y="304914"/>
                  <a:pt x="778456" y="304914"/>
                </a:cubicBezTo>
                <a:cubicBezTo>
                  <a:pt x="784768" y="304914"/>
                  <a:pt x="791080" y="304669"/>
                  <a:pt x="797392" y="304669"/>
                </a:cubicBezTo>
                <a:cubicBezTo>
                  <a:pt x="806664" y="304547"/>
                  <a:pt x="817028" y="305281"/>
                  <a:pt x="826067" y="303935"/>
                </a:cubicBezTo>
                <a:cubicBezTo>
                  <a:pt x="828093" y="303691"/>
                  <a:pt x="829028" y="302223"/>
                  <a:pt x="831210" y="302834"/>
                </a:cubicBezTo>
                <a:cubicBezTo>
                  <a:pt x="834015" y="303568"/>
                  <a:pt x="836041" y="304180"/>
                  <a:pt x="839236" y="304302"/>
                </a:cubicBezTo>
                <a:cubicBezTo>
                  <a:pt x="849366" y="304791"/>
                  <a:pt x="859808" y="303935"/>
                  <a:pt x="870016" y="303813"/>
                </a:cubicBezTo>
                <a:cubicBezTo>
                  <a:pt x="881549" y="303568"/>
                  <a:pt x="892692" y="304424"/>
                  <a:pt x="904146" y="304669"/>
                </a:cubicBezTo>
                <a:cubicBezTo>
                  <a:pt x="911627" y="304914"/>
                  <a:pt x="919030" y="304914"/>
                  <a:pt x="926432" y="304669"/>
                </a:cubicBezTo>
                <a:cubicBezTo>
                  <a:pt x="930173" y="304669"/>
                  <a:pt x="936952" y="305036"/>
                  <a:pt x="940225" y="303691"/>
                </a:cubicBezTo>
                <a:cubicBezTo>
                  <a:pt x="943186" y="302468"/>
                  <a:pt x="943497" y="303446"/>
                  <a:pt x="946848" y="304058"/>
                </a:cubicBezTo>
                <a:cubicBezTo>
                  <a:pt x="950589" y="304791"/>
                  <a:pt x="955030" y="303813"/>
                  <a:pt x="958926" y="303813"/>
                </a:cubicBezTo>
                <a:cubicBezTo>
                  <a:pt x="963758" y="303935"/>
                  <a:pt x="968511" y="304669"/>
                  <a:pt x="973342" y="304669"/>
                </a:cubicBezTo>
                <a:cubicBezTo>
                  <a:pt x="975992" y="304669"/>
                  <a:pt x="978641" y="303935"/>
                  <a:pt x="981368" y="303935"/>
                </a:cubicBezTo>
                <a:cubicBezTo>
                  <a:pt x="985420" y="303813"/>
                  <a:pt x="993992" y="303079"/>
                  <a:pt x="997498" y="304547"/>
                </a:cubicBezTo>
                <a:cubicBezTo>
                  <a:pt x="999213" y="305281"/>
                  <a:pt x="1003187" y="304424"/>
                  <a:pt x="1004979" y="304058"/>
                </a:cubicBezTo>
                <a:cubicBezTo>
                  <a:pt x="1009966" y="303079"/>
                  <a:pt x="1007628" y="301734"/>
                  <a:pt x="1004823" y="299654"/>
                </a:cubicBezTo>
                <a:cubicBezTo>
                  <a:pt x="999992" y="295985"/>
                  <a:pt x="990719" y="295618"/>
                  <a:pt x="983628" y="295007"/>
                </a:cubicBezTo>
                <a:cubicBezTo>
                  <a:pt x="980511" y="294884"/>
                  <a:pt x="977004" y="294395"/>
                  <a:pt x="973888" y="294884"/>
                </a:cubicBezTo>
                <a:cubicBezTo>
                  <a:pt x="971238" y="295374"/>
                  <a:pt x="970771" y="296597"/>
                  <a:pt x="967342" y="296352"/>
                </a:cubicBezTo>
                <a:cubicBezTo>
                  <a:pt x="964147" y="296108"/>
                  <a:pt x="962745" y="294395"/>
                  <a:pt x="959316" y="294395"/>
                </a:cubicBezTo>
                <a:cubicBezTo>
                  <a:pt x="955887" y="294273"/>
                  <a:pt x="957446" y="295863"/>
                  <a:pt x="954485" y="295618"/>
                </a:cubicBezTo>
                <a:cubicBezTo>
                  <a:pt x="950433" y="295129"/>
                  <a:pt x="946536" y="294762"/>
                  <a:pt x="942407" y="294640"/>
                </a:cubicBezTo>
                <a:cubicBezTo>
                  <a:pt x="926666" y="293906"/>
                  <a:pt x="910848" y="293539"/>
                  <a:pt x="895107" y="293294"/>
                </a:cubicBezTo>
                <a:cubicBezTo>
                  <a:pt x="858717" y="292561"/>
                  <a:pt x="822171" y="293417"/>
                  <a:pt x="785859" y="291827"/>
                </a:cubicBezTo>
                <a:cubicBezTo>
                  <a:pt x="779391" y="291582"/>
                  <a:pt x="772768" y="290726"/>
                  <a:pt x="766300" y="290971"/>
                </a:cubicBezTo>
                <a:cubicBezTo>
                  <a:pt x="763183" y="290971"/>
                  <a:pt x="760300" y="291949"/>
                  <a:pt x="757183" y="291949"/>
                </a:cubicBezTo>
                <a:cubicBezTo>
                  <a:pt x="751651" y="291949"/>
                  <a:pt x="746196" y="290237"/>
                  <a:pt x="740741" y="289748"/>
                </a:cubicBezTo>
                <a:cubicBezTo>
                  <a:pt x="736456" y="289258"/>
                  <a:pt x="731391" y="288891"/>
                  <a:pt x="727183" y="289748"/>
                </a:cubicBezTo>
                <a:cubicBezTo>
                  <a:pt x="723365" y="290481"/>
                  <a:pt x="722274" y="290848"/>
                  <a:pt x="718533" y="289381"/>
                </a:cubicBezTo>
                <a:cubicBezTo>
                  <a:pt x="713858" y="287668"/>
                  <a:pt x="711053" y="289014"/>
                  <a:pt x="706299" y="289258"/>
                </a:cubicBezTo>
                <a:cubicBezTo>
                  <a:pt x="690247" y="289870"/>
                  <a:pt x="674195" y="287668"/>
                  <a:pt x="658143" y="288280"/>
                </a:cubicBezTo>
                <a:cubicBezTo>
                  <a:pt x="654325" y="288402"/>
                  <a:pt x="650506" y="289014"/>
                  <a:pt x="646688" y="289014"/>
                </a:cubicBezTo>
                <a:cubicBezTo>
                  <a:pt x="644428" y="288891"/>
                  <a:pt x="642948" y="288035"/>
                  <a:pt x="640766" y="287913"/>
                </a:cubicBezTo>
                <a:cubicBezTo>
                  <a:pt x="631649" y="287179"/>
                  <a:pt x="621987" y="288280"/>
                  <a:pt x="612869" y="288280"/>
                </a:cubicBezTo>
                <a:cubicBezTo>
                  <a:pt x="605856" y="288402"/>
                  <a:pt x="597752" y="290237"/>
                  <a:pt x="591363" y="288769"/>
                </a:cubicBezTo>
                <a:cubicBezTo>
                  <a:pt x="587155" y="287913"/>
                  <a:pt x="581778" y="287791"/>
                  <a:pt x="577337" y="287913"/>
                </a:cubicBezTo>
                <a:cubicBezTo>
                  <a:pt x="573362" y="288035"/>
                  <a:pt x="564167" y="286690"/>
                  <a:pt x="560895" y="286568"/>
                </a:cubicBezTo>
                <a:cubicBezTo>
                  <a:pt x="559103" y="286568"/>
                  <a:pt x="558869" y="287424"/>
                  <a:pt x="557388" y="287668"/>
                </a:cubicBezTo>
                <a:cubicBezTo>
                  <a:pt x="555362" y="288035"/>
                  <a:pt x="553024" y="287913"/>
                  <a:pt x="550998" y="287668"/>
                </a:cubicBezTo>
                <a:cubicBezTo>
                  <a:pt x="546869" y="287179"/>
                  <a:pt x="544687" y="288280"/>
                  <a:pt x="541024" y="288280"/>
                </a:cubicBezTo>
                <a:cubicBezTo>
                  <a:pt x="536972" y="288524"/>
                  <a:pt x="530738" y="286934"/>
                  <a:pt x="527154" y="288524"/>
                </a:cubicBezTo>
                <a:cubicBezTo>
                  <a:pt x="524349" y="289748"/>
                  <a:pt x="523258" y="288157"/>
                  <a:pt x="520608" y="287791"/>
                </a:cubicBezTo>
                <a:cubicBezTo>
                  <a:pt x="517180" y="287424"/>
                  <a:pt x="513362" y="287791"/>
                  <a:pt x="509933" y="288035"/>
                </a:cubicBezTo>
                <a:cubicBezTo>
                  <a:pt x="499102" y="288647"/>
                  <a:pt x="488816" y="288157"/>
                  <a:pt x="477984" y="288035"/>
                </a:cubicBezTo>
                <a:cubicBezTo>
                  <a:pt x="468556" y="287913"/>
                  <a:pt x="459049" y="287913"/>
                  <a:pt x="449620" y="288402"/>
                </a:cubicBezTo>
                <a:cubicBezTo>
                  <a:pt x="445101" y="288647"/>
                  <a:pt x="438633" y="289258"/>
                  <a:pt x="434347" y="288280"/>
                </a:cubicBezTo>
                <a:cubicBezTo>
                  <a:pt x="430218" y="287301"/>
                  <a:pt x="426711" y="286934"/>
                  <a:pt x="422503" y="286078"/>
                </a:cubicBezTo>
                <a:cubicBezTo>
                  <a:pt x="419230" y="285344"/>
                  <a:pt x="417049" y="286201"/>
                  <a:pt x="413854" y="286078"/>
                </a:cubicBezTo>
                <a:cubicBezTo>
                  <a:pt x="409100" y="285711"/>
                  <a:pt x="404347" y="286078"/>
                  <a:pt x="399438" y="286078"/>
                </a:cubicBezTo>
                <a:cubicBezTo>
                  <a:pt x="385178" y="286323"/>
                  <a:pt x="371074" y="286201"/>
                  <a:pt x="356892" y="285711"/>
                </a:cubicBezTo>
                <a:cubicBezTo>
                  <a:pt x="350658" y="285467"/>
                  <a:pt x="344268" y="285100"/>
                  <a:pt x="338034" y="285467"/>
                </a:cubicBezTo>
                <a:cubicBezTo>
                  <a:pt x="331255" y="285834"/>
                  <a:pt x="324787" y="287057"/>
                  <a:pt x="317852" y="286690"/>
                </a:cubicBezTo>
                <a:cubicBezTo>
                  <a:pt x="315047" y="286568"/>
                  <a:pt x="313800" y="285711"/>
                  <a:pt x="314190" y="283999"/>
                </a:cubicBezTo>
                <a:cubicBezTo>
                  <a:pt x="314891" y="281064"/>
                  <a:pt x="320112" y="283021"/>
                  <a:pt x="322606" y="283632"/>
                </a:cubicBezTo>
                <a:cubicBezTo>
                  <a:pt x="324242" y="284121"/>
                  <a:pt x="329229" y="283021"/>
                  <a:pt x="331255" y="283510"/>
                </a:cubicBezTo>
                <a:cubicBezTo>
                  <a:pt x="334917" y="284611"/>
                  <a:pt x="340606" y="282776"/>
                  <a:pt x="344346" y="282409"/>
                </a:cubicBezTo>
                <a:cubicBezTo>
                  <a:pt x="349177" y="281920"/>
                  <a:pt x="354554" y="282164"/>
                  <a:pt x="358918" y="281186"/>
                </a:cubicBezTo>
                <a:cubicBezTo>
                  <a:pt x="365931" y="279596"/>
                  <a:pt x="374347" y="279474"/>
                  <a:pt x="381749" y="278984"/>
                </a:cubicBezTo>
                <a:cubicBezTo>
                  <a:pt x="392814" y="278373"/>
                  <a:pt x="403802" y="278128"/>
                  <a:pt x="414867" y="277884"/>
                </a:cubicBezTo>
                <a:cubicBezTo>
                  <a:pt x="417360" y="277884"/>
                  <a:pt x="423828" y="278128"/>
                  <a:pt x="425932" y="277027"/>
                </a:cubicBezTo>
                <a:cubicBezTo>
                  <a:pt x="426477" y="276661"/>
                  <a:pt x="450322" y="279351"/>
                  <a:pt x="450010" y="276049"/>
                </a:cubicBezTo>
                <a:cubicBezTo>
                  <a:pt x="449698" y="272747"/>
                  <a:pt x="434425" y="275193"/>
                  <a:pt x="433412" y="275193"/>
                </a:cubicBezTo>
                <a:cubicBezTo>
                  <a:pt x="432244" y="274704"/>
                  <a:pt x="433101" y="273847"/>
                  <a:pt x="431620" y="273358"/>
                </a:cubicBezTo>
                <a:cubicBezTo>
                  <a:pt x="430451" y="272991"/>
                  <a:pt x="422737" y="272135"/>
                  <a:pt x="422581" y="273603"/>
                </a:cubicBezTo>
                <a:cubicBezTo>
                  <a:pt x="422581" y="274948"/>
                  <a:pt x="402633" y="273725"/>
                  <a:pt x="400373" y="273236"/>
                </a:cubicBezTo>
                <a:cubicBezTo>
                  <a:pt x="391879" y="271401"/>
                  <a:pt x="381516" y="271401"/>
                  <a:pt x="372632" y="270912"/>
                </a:cubicBezTo>
                <a:cubicBezTo>
                  <a:pt x="363905" y="270423"/>
                  <a:pt x="353775" y="269322"/>
                  <a:pt x="344970" y="270178"/>
                </a:cubicBezTo>
                <a:cubicBezTo>
                  <a:pt x="342086" y="270545"/>
                  <a:pt x="342476" y="271768"/>
                  <a:pt x="341307" y="272869"/>
                </a:cubicBezTo>
                <a:cubicBezTo>
                  <a:pt x="339749" y="274459"/>
                  <a:pt x="315748" y="274704"/>
                  <a:pt x="314112" y="268711"/>
                </a:cubicBezTo>
                <a:cubicBezTo>
                  <a:pt x="312554" y="262840"/>
                  <a:pt x="331333" y="260149"/>
                  <a:pt x="340060" y="262840"/>
                </a:cubicBezTo>
                <a:cubicBezTo>
                  <a:pt x="351983" y="266509"/>
                  <a:pt x="364762" y="267121"/>
                  <a:pt x="378087" y="265286"/>
                </a:cubicBezTo>
                <a:cubicBezTo>
                  <a:pt x="382217" y="264797"/>
                  <a:pt x="402477" y="266264"/>
                  <a:pt x="400217" y="262351"/>
                </a:cubicBezTo>
                <a:cubicBezTo>
                  <a:pt x="397957" y="258559"/>
                  <a:pt x="387516" y="263574"/>
                  <a:pt x="386503" y="261861"/>
                </a:cubicBezTo>
                <a:cubicBezTo>
                  <a:pt x="385412" y="260271"/>
                  <a:pt x="381360" y="259660"/>
                  <a:pt x="378788" y="259660"/>
                </a:cubicBezTo>
                <a:cubicBezTo>
                  <a:pt x="376295" y="259660"/>
                  <a:pt x="374580" y="261127"/>
                  <a:pt x="372165" y="260638"/>
                </a:cubicBezTo>
                <a:cubicBezTo>
                  <a:pt x="369126" y="260149"/>
                  <a:pt x="367256" y="259293"/>
                  <a:pt x="363905" y="259293"/>
                </a:cubicBezTo>
                <a:cubicBezTo>
                  <a:pt x="362580" y="259415"/>
                  <a:pt x="337645" y="259782"/>
                  <a:pt x="336164" y="259660"/>
                </a:cubicBezTo>
                <a:cubicBezTo>
                  <a:pt x="329385" y="258926"/>
                  <a:pt x="322294" y="258681"/>
                  <a:pt x="315437" y="258804"/>
                </a:cubicBezTo>
                <a:cubicBezTo>
                  <a:pt x="313567" y="258804"/>
                  <a:pt x="311229" y="258804"/>
                  <a:pt x="309437" y="259293"/>
                </a:cubicBezTo>
                <a:cubicBezTo>
                  <a:pt x="305930" y="260271"/>
                  <a:pt x="303592" y="257825"/>
                  <a:pt x="300709" y="258559"/>
                </a:cubicBezTo>
                <a:cubicBezTo>
                  <a:pt x="297826" y="259415"/>
                  <a:pt x="298449" y="260271"/>
                  <a:pt x="294787" y="259048"/>
                </a:cubicBezTo>
                <a:cubicBezTo>
                  <a:pt x="290501" y="257703"/>
                  <a:pt x="286995" y="256602"/>
                  <a:pt x="282008" y="256602"/>
                </a:cubicBezTo>
                <a:cubicBezTo>
                  <a:pt x="278034" y="256602"/>
                  <a:pt x="273826" y="256969"/>
                  <a:pt x="270085" y="255868"/>
                </a:cubicBezTo>
                <a:cubicBezTo>
                  <a:pt x="268449" y="255257"/>
                  <a:pt x="267124" y="254890"/>
                  <a:pt x="265332" y="254523"/>
                </a:cubicBezTo>
                <a:cubicBezTo>
                  <a:pt x="259176" y="253422"/>
                  <a:pt x="252709" y="253055"/>
                  <a:pt x="246397" y="252566"/>
                </a:cubicBezTo>
                <a:cubicBezTo>
                  <a:pt x="233228" y="251710"/>
                  <a:pt x="220916" y="251710"/>
                  <a:pt x="207825" y="252321"/>
                </a:cubicBezTo>
                <a:cubicBezTo>
                  <a:pt x="195980" y="252811"/>
                  <a:pt x="184214" y="254156"/>
                  <a:pt x="172370" y="254156"/>
                </a:cubicBezTo>
                <a:cubicBezTo>
                  <a:pt x="152733" y="254034"/>
                  <a:pt x="133174" y="253177"/>
                  <a:pt x="113538" y="252933"/>
                </a:cubicBezTo>
                <a:cubicBezTo>
                  <a:pt x="102706" y="252811"/>
                  <a:pt x="92187" y="254400"/>
                  <a:pt x="81511" y="253911"/>
                </a:cubicBezTo>
                <a:cubicBezTo>
                  <a:pt x="76135" y="253544"/>
                  <a:pt x="69589" y="251098"/>
                  <a:pt x="64446" y="251710"/>
                </a:cubicBezTo>
                <a:cubicBezTo>
                  <a:pt x="55485" y="252688"/>
                  <a:pt x="49173" y="258070"/>
                  <a:pt x="40680" y="259904"/>
                </a:cubicBezTo>
                <a:cubicBezTo>
                  <a:pt x="35615" y="261005"/>
                  <a:pt x="12082" y="261250"/>
                  <a:pt x="3199" y="256724"/>
                </a:cubicBezTo>
                <a:cubicBezTo>
                  <a:pt x="-3815" y="253177"/>
                  <a:pt x="2731" y="244983"/>
                  <a:pt x="3822" y="244127"/>
                </a:cubicBezTo>
                <a:cubicBezTo>
                  <a:pt x="6627" y="242047"/>
                  <a:pt x="12861" y="242047"/>
                  <a:pt x="16835" y="242047"/>
                </a:cubicBezTo>
                <a:cubicBezTo>
                  <a:pt x="22523" y="241925"/>
                  <a:pt x="28757" y="241558"/>
                  <a:pt x="34602" y="241558"/>
                </a:cubicBezTo>
                <a:cubicBezTo>
                  <a:pt x="57979" y="242047"/>
                  <a:pt x="68654" y="248530"/>
                  <a:pt x="74109" y="248163"/>
                </a:cubicBezTo>
                <a:cubicBezTo>
                  <a:pt x="89771" y="247062"/>
                  <a:pt x="105512" y="247062"/>
                  <a:pt x="121174" y="246450"/>
                </a:cubicBezTo>
                <a:cubicBezTo>
                  <a:pt x="126317" y="246328"/>
                  <a:pt x="131538" y="245105"/>
                  <a:pt x="136681" y="245227"/>
                </a:cubicBezTo>
                <a:cubicBezTo>
                  <a:pt x="140343" y="245227"/>
                  <a:pt x="143071" y="243882"/>
                  <a:pt x="146733" y="243637"/>
                </a:cubicBezTo>
                <a:cubicBezTo>
                  <a:pt x="160603" y="242904"/>
                  <a:pt x="174707" y="243760"/>
                  <a:pt x="188578" y="243760"/>
                </a:cubicBezTo>
                <a:cubicBezTo>
                  <a:pt x="201825" y="243760"/>
                  <a:pt x="214526" y="242781"/>
                  <a:pt x="227617" y="241925"/>
                </a:cubicBezTo>
                <a:cubicBezTo>
                  <a:pt x="232916" y="241558"/>
                  <a:pt x="236890" y="240947"/>
                  <a:pt x="242033" y="240090"/>
                </a:cubicBezTo>
                <a:cubicBezTo>
                  <a:pt x="245540" y="239479"/>
                  <a:pt x="253488" y="239601"/>
                  <a:pt x="253176" y="240335"/>
                </a:cubicBezTo>
                <a:cubicBezTo>
                  <a:pt x="253254" y="240090"/>
                  <a:pt x="274215" y="237644"/>
                  <a:pt x="274917" y="237644"/>
                </a:cubicBezTo>
                <a:cubicBezTo>
                  <a:pt x="277099" y="237277"/>
                  <a:pt x="290112" y="235932"/>
                  <a:pt x="294787" y="234587"/>
                </a:cubicBezTo>
                <a:cubicBezTo>
                  <a:pt x="296969" y="233975"/>
                  <a:pt x="300164" y="234464"/>
                  <a:pt x="302579" y="234097"/>
                </a:cubicBezTo>
                <a:cubicBezTo>
                  <a:pt x="306320" y="233608"/>
                  <a:pt x="309748" y="232507"/>
                  <a:pt x="313489" y="231896"/>
                </a:cubicBezTo>
                <a:cubicBezTo>
                  <a:pt x="317229" y="231284"/>
                  <a:pt x="370762" y="227004"/>
                  <a:pt x="384165" y="225903"/>
                </a:cubicBezTo>
                <a:cubicBezTo>
                  <a:pt x="409334" y="223701"/>
                  <a:pt x="434893" y="225291"/>
                  <a:pt x="459906" y="223212"/>
                </a:cubicBezTo>
                <a:cubicBezTo>
                  <a:pt x="462400" y="222967"/>
                  <a:pt x="463179" y="222478"/>
                  <a:pt x="462634" y="221010"/>
                </a:cubicBezTo>
                <a:cubicBezTo>
                  <a:pt x="462322" y="220032"/>
                  <a:pt x="462088" y="218931"/>
                  <a:pt x="464270" y="218931"/>
                </a:cubicBezTo>
                <a:cubicBezTo>
                  <a:pt x="467621" y="219054"/>
                  <a:pt x="465361" y="222111"/>
                  <a:pt x="468945" y="221622"/>
                </a:cubicBezTo>
                <a:cubicBezTo>
                  <a:pt x="471439" y="221377"/>
                  <a:pt x="473231" y="220032"/>
                  <a:pt x="475647" y="219420"/>
                </a:cubicBezTo>
                <a:cubicBezTo>
                  <a:pt x="478608" y="218809"/>
                  <a:pt x="481803" y="218931"/>
                  <a:pt x="484764" y="218442"/>
                </a:cubicBezTo>
                <a:cubicBezTo>
                  <a:pt x="486478" y="218075"/>
                  <a:pt x="487959" y="217586"/>
                  <a:pt x="488816" y="216607"/>
                </a:cubicBezTo>
                <a:cubicBezTo>
                  <a:pt x="489127" y="216240"/>
                  <a:pt x="491076" y="212938"/>
                  <a:pt x="491387" y="213183"/>
                </a:cubicBezTo>
                <a:cubicBezTo>
                  <a:pt x="492244" y="213672"/>
                  <a:pt x="491777" y="214773"/>
                  <a:pt x="493257" y="215140"/>
                </a:cubicBezTo>
                <a:cubicBezTo>
                  <a:pt x="495517" y="215629"/>
                  <a:pt x="497465" y="213550"/>
                  <a:pt x="498167" y="212693"/>
                </a:cubicBezTo>
                <a:cubicBezTo>
                  <a:pt x="499257" y="211348"/>
                  <a:pt x="506037" y="208290"/>
                  <a:pt x="506894" y="211837"/>
                </a:cubicBezTo>
                <a:cubicBezTo>
                  <a:pt x="506660" y="210859"/>
                  <a:pt x="502374" y="214895"/>
                  <a:pt x="507284" y="213305"/>
                </a:cubicBezTo>
                <a:cubicBezTo>
                  <a:pt x="509777" y="212449"/>
                  <a:pt x="513362" y="213427"/>
                  <a:pt x="515621" y="212449"/>
                </a:cubicBezTo>
                <a:cubicBezTo>
                  <a:pt x="517569" y="211715"/>
                  <a:pt x="515543" y="209880"/>
                  <a:pt x="518894" y="209391"/>
                </a:cubicBezTo>
                <a:cubicBezTo>
                  <a:pt x="520297" y="209269"/>
                  <a:pt x="522323" y="210492"/>
                  <a:pt x="524037" y="210492"/>
                </a:cubicBezTo>
                <a:cubicBezTo>
                  <a:pt x="537752" y="211470"/>
                  <a:pt x="551154" y="208780"/>
                  <a:pt x="564791" y="208780"/>
                </a:cubicBezTo>
                <a:cubicBezTo>
                  <a:pt x="582090" y="208780"/>
                  <a:pt x="599623" y="207923"/>
                  <a:pt x="616999" y="207557"/>
                </a:cubicBezTo>
                <a:cubicBezTo>
                  <a:pt x="625493" y="207434"/>
                  <a:pt x="634065" y="207190"/>
                  <a:pt x="642636" y="206945"/>
                </a:cubicBezTo>
                <a:cubicBezTo>
                  <a:pt x="643493" y="206945"/>
                  <a:pt x="653078" y="206211"/>
                  <a:pt x="652610" y="206333"/>
                </a:cubicBezTo>
                <a:cubicBezTo>
                  <a:pt x="661260" y="203276"/>
                  <a:pt x="649338" y="201930"/>
                  <a:pt x="646766" y="201930"/>
                </a:cubicBezTo>
                <a:cubicBezTo>
                  <a:pt x="635155" y="201441"/>
                  <a:pt x="614272" y="204499"/>
                  <a:pt x="602662" y="204132"/>
                </a:cubicBezTo>
                <a:cubicBezTo>
                  <a:pt x="592376" y="203765"/>
                  <a:pt x="581233" y="204010"/>
                  <a:pt x="571181" y="202542"/>
                </a:cubicBezTo>
                <a:cubicBezTo>
                  <a:pt x="549128" y="199484"/>
                  <a:pt x="525128" y="196304"/>
                  <a:pt x="502141" y="197160"/>
                </a:cubicBezTo>
                <a:cubicBezTo>
                  <a:pt x="496452" y="197405"/>
                  <a:pt x="489907" y="197405"/>
                  <a:pt x="484452" y="198506"/>
                </a:cubicBezTo>
                <a:cubicBezTo>
                  <a:pt x="475647" y="200218"/>
                  <a:pt x="465205" y="199362"/>
                  <a:pt x="456010" y="199729"/>
                </a:cubicBezTo>
                <a:cubicBezTo>
                  <a:pt x="450400" y="199973"/>
                  <a:pt x="445413" y="201441"/>
                  <a:pt x="439802" y="201808"/>
                </a:cubicBezTo>
                <a:cubicBezTo>
                  <a:pt x="430763" y="202542"/>
                  <a:pt x="421724" y="203398"/>
                  <a:pt x="412763" y="204377"/>
                </a:cubicBezTo>
                <a:cubicBezTo>
                  <a:pt x="407152" y="204988"/>
                  <a:pt x="395931" y="208413"/>
                  <a:pt x="390866" y="206089"/>
                </a:cubicBezTo>
                <a:cubicBezTo>
                  <a:pt x="386347" y="204132"/>
                  <a:pt x="385412" y="201930"/>
                  <a:pt x="391490" y="201441"/>
                </a:cubicBezTo>
                <a:cubicBezTo>
                  <a:pt x="406373" y="200218"/>
                  <a:pt x="427724" y="203887"/>
                  <a:pt x="440581" y="197650"/>
                </a:cubicBezTo>
                <a:cubicBezTo>
                  <a:pt x="442062" y="196916"/>
                  <a:pt x="444244" y="195448"/>
                  <a:pt x="446426" y="196060"/>
                </a:cubicBezTo>
                <a:cubicBezTo>
                  <a:pt x="447750" y="196427"/>
                  <a:pt x="451958" y="195570"/>
                  <a:pt x="451491" y="194347"/>
                </a:cubicBezTo>
                <a:cubicBezTo>
                  <a:pt x="450478" y="191901"/>
                  <a:pt x="443620" y="195693"/>
                  <a:pt x="444477" y="191290"/>
                </a:cubicBezTo>
                <a:cubicBezTo>
                  <a:pt x="444867" y="189210"/>
                  <a:pt x="420789" y="190433"/>
                  <a:pt x="417360" y="192268"/>
                </a:cubicBezTo>
                <a:cubicBezTo>
                  <a:pt x="415256" y="193369"/>
                  <a:pt x="414087" y="193980"/>
                  <a:pt x="412607" y="192268"/>
                </a:cubicBezTo>
                <a:cubicBezTo>
                  <a:pt x="410347" y="189700"/>
                  <a:pt x="410503" y="192635"/>
                  <a:pt x="407776" y="192635"/>
                </a:cubicBezTo>
                <a:cubicBezTo>
                  <a:pt x="404737" y="192635"/>
                  <a:pt x="402087" y="190923"/>
                  <a:pt x="398659" y="190923"/>
                </a:cubicBezTo>
                <a:cubicBezTo>
                  <a:pt x="395230" y="190923"/>
                  <a:pt x="392113" y="191290"/>
                  <a:pt x="388607" y="190923"/>
                </a:cubicBezTo>
                <a:cubicBezTo>
                  <a:pt x="387983" y="190923"/>
                  <a:pt x="382840" y="190311"/>
                  <a:pt x="383931" y="189333"/>
                </a:cubicBezTo>
                <a:cubicBezTo>
                  <a:pt x="384165" y="188721"/>
                  <a:pt x="383697" y="188477"/>
                  <a:pt x="382451" y="188477"/>
                </a:cubicBezTo>
                <a:cubicBezTo>
                  <a:pt x="379723" y="188477"/>
                  <a:pt x="370450" y="188477"/>
                  <a:pt x="369126" y="187131"/>
                </a:cubicBezTo>
                <a:cubicBezTo>
                  <a:pt x="368658" y="186642"/>
                  <a:pt x="376606" y="185419"/>
                  <a:pt x="370295" y="184318"/>
                </a:cubicBezTo>
                <a:cubicBezTo>
                  <a:pt x="363827" y="183217"/>
                  <a:pt x="356502" y="183340"/>
                  <a:pt x="349801" y="183217"/>
                </a:cubicBezTo>
                <a:cubicBezTo>
                  <a:pt x="331489" y="182850"/>
                  <a:pt x="313177" y="182728"/>
                  <a:pt x="294865" y="182239"/>
                </a:cubicBezTo>
                <a:cubicBezTo>
                  <a:pt x="289255" y="182117"/>
                  <a:pt x="282553" y="182361"/>
                  <a:pt x="277176" y="181138"/>
                </a:cubicBezTo>
                <a:cubicBezTo>
                  <a:pt x="275384" y="180771"/>
                  <a:pt x="274371" y="179915"/>
                  <a:pt x="274137" y="178692"/>
                </a:cubicBezTo>
                <a:cubicBezTo>
                  <a:pt x="273748" y="176490"/>
                  <a:pt x="275540" y="175634"/>
                  <a:pt x="278735" y="175145"/>
                </a:cubicBezTo>
                <a:cubicBezTo>
                  <a:pt x="281462" y="174778"/>
                  <a:pt x="289410" y="171476"/>
                  <a:pt x="291982" y="172454"/>
                </a:cubicBezTo>
                <a:cubicBezTo>
                  <a:pt x="295488" y="173922"/>
                  <a:pt x="298372" y="175757"/>
                  <a:pt x="302891" y="176490"/>
                </a:cubicBezTo>
                <a:cubicBezTo>
                  <a:pt x="309125" y="177347"/>
                  <a:pt x="315593" y="177836"/>
                  <a:pt x="321982" y="178080"/>
                </a:cubicBezTo>
                <a:cubicBezTo>
                  <a:pt x="334995" y="178692"/>
                  <a:pt x="346684" y="176857"/>
                  <a:pt x="359697" y="176857"/>
                </a:cubicBezTo>
                <a:cubicBezTo>
                  <a:pt x="377152" y="176857"/>
                  <a:pt x="394139" y="174778"/>
                  <a:pt x="410659" y="171353"/>
                </a:cubicBezTo>
                <a:cubicBezTo>
                  <a:pt x="415568" y="170375"/>
                  <a:pt x="420088" y="167806"/>
                  <a:pt x="424763" y="166950"/>
                </a:cubicBezTo>
                <a:cubicBezTo>
                  <a:pt x="426477" y="166583"/>
                  <a:pt x="428036" y="166828"/>
                  <a:pt x="429438" y="165972"/>
                </a:cubicBezTo>
                <a:cubicBezTo>
                  <a:pt x="430763" y="165116"/>
                  <a:pt x="430607" y="164015"/>
                  <a:pt x="432633" y="163526"/>
                </a:cubicBezTo>
                <a:cubicBezTo>
                  <a:pt x="436062" y="162792"/>
                  <a:pt x="438711" y="163036"/>
                  <a:pt x="441438" y="161202"/>
                </a:cubicBezTo>
                <a:cubicBezTo>
                  <a:pt x="443620" y="159856"/>
                  <a:pt x="440893" y="156676"/>
                  <a:pt x="439023" y="156310"/>
                </a:cubicBezTo>
                <a:cubicBezTo>
                  <a:pt x="430373" y="154842"/>
                  <a:pt x="420399" y="156432"/>
                  <a:pt x="411750" y="154964"/>
                </a:cubicBezTo>
                <a:cubicBezTo>
                  <a:pt x="398970" y="152763"/>
                  <a:pt x="387048" y="151173"/>
                  <a:pt x="373801" y="150561"/>
                </a:cubicBezTo>
                <a:cubicBezTo>
                  <a:pt x="357437" y="149827"/>
                  <a:pt x="338112" y="147870"/>
                  <a:pt x="321904" y="150194"/>
                </a:cubicBezTo>
                <a:cubicBezTo>
                  <a:pt x="308268" y="152151"/>
                  <a:pt x="293540" y="150439"/>
                  <a:pt x="279592" y="149950"/>
                </a:cubicBezTo>
                <a:cubicBezTo>
                  <a:pt x="271878" y="149827"/>
                  <a:pt x="263929" y="149460"/>
                  <a:pt x="256215" y="149950"/>
                </a:cubicBezTo>
                <a:cubicBezTo>
                  <a:pt x="251696" y="150194"/>
                  <a:pt x="238293" y="151417"/>
                  <a:pt x="238604" y="146647"/>
                </a:cubicBezTo>
                <a:cubicBezTo>
                  <a:pt x="238916" y="141755"/>
                  <a:pt x="255514" y="144690"/>
                  <a:pt x="259410" y="145057"/>
                </a:cubicBezTo>
                <a:cubicBezTo>
                  <a:pt x="267592" y="145669"/>
                  <a:pt x="276709" y="144813"/>
                  <a:pt x="284891" y="144690"/>
                </a:cubicBezTo>
                <a:cubicBezTo>
                  <a:pt x="297203" y="144446"/>
                  <a:pt x="309515" y="143345"/>
                  <a:pt x="321826" y="142856"/>
                </a:cubicBezTo>
                <a:cubicBezTo>
                  <a:pt x="340762" y="142122"/>
                  <a:pt x="360165" y="142244"/>
                  <a:pt x="378944" y="140532"/>
                </a:cubicBezTo>
                <a:cubicBezTo>
                  <a:pt x="392659" y="139186"/>
                  <a:pt x="406217" y="137719"/>
                  <a:pt x="420165" y="137230"/>
                </a:cubicBezTo>
                <a:cubicBezTo>
                  <a:pt x="426633" y="136985"/>
                  <a:pt x="432633" y="137107"/>
                  <a:pt x="439023" y="136251"/>
                </a:cubicBezTo>
                <a:cubicBezTo>
                  <a:pt x="444244" y="135517"/>
                  <a:pt x="448140" y="135273"/>
                  <a:pt x="453439" y="135273"/>
                </a:cubicBezTo>
                <a:cubicBezTo>
                  <a:pt x="458582" y="135150"/>
                  <a:pt x="463257" y="133683"/>
                  <a:pt x="468400" y="133438"/>
                </a:cubicBezTo>
                <a:cubicBezTo>
                  <a:pt x="476192" y="133071"/>
                  <a:pt x="484218" y="131848"/>
                  <a:pt x="491855" y="130992"/>
                </a:cubicBezTo>
                <a:cubicBezTo>
                  <a:pt x="494972" y="130625"/>
                  <a:pt x="510401" y="128301"/>
                  <a:pt x="512271" y="128056"/>
                </a:cubicBezTo>
                <a:cubicBezTo>
                  <a:pt x="516712" y="127567"/>
                  <a:pt x="531284" y="125977"/>
                  <a:pt x="534401" y="126222"/>
                </a:cubicBezTo>
                <a:cubicBezTo>
                  <a:pt x="542115" y="126956"/>
                  <a:pt x="550297" y="126222"/>
                  <a:pt x="557934" y="125366"/>
                </a:cubicBezTo>
                <a:cubicBezTo>
                  <a:pt x="567206" y="124387"/>
                  <a:pt x="576401" y="123042"/>
                  <a:pt x="585674" y="121941"/>
                </a:cubicBezTo>
                <a:cubicBezTo>
                  <a:pt x="587467" y="121819"/>
                  <a:pt x="594402" y="120963"/>
                  <a:pt x="592999" y="119006"/>
                </a:cubicBezTo>
                <a:cubicBezTo>
                  <a:pt x="591830" y="117416"/>
                  <a:pt x="584272" y="117049"/>
                  <a:pt x="581700" y="116315"/>
                </a:cubicBezTo>
                <a:cubicBezTo>
                  <a:pt x="577492" y="115092"/>
                  <a:pt x="574064" y="113257"/>
                  <a:pt x="569310" y="112768"/>
                </a:cubicBezTo>
                <a:cubicBezTo>
                  <a:pt x="560895" y="111912"/>
                  <a:pt x="551934" y="112034"/>
                  <a:pt x="543362" y="112034"/>
                </a:cubicBezTo>
                <a:cubicBezTo>
                  <a:pt x="534713" y="112034"/>
                  <a:pt x="525985" y="111912"/>
                  <a:pt x="517258" y="112034"/>
                </a:cubicBezTo>
                <a:cubicBezTo>
                  <a:pt x="509543" y="112034"/>
                  <a:pt x="502998" y="111178"/>
                  <a:pt x="495595" y="110444"/>
                </a:cubicBezTo>
                <a:cubicBezTo>
                  <a:pt x="476894" y="108609"/>
                  <a:pt x="458114" y="109466"/>
                  <a:pt x="439335" y="109466"/>
                </a:cubicBezTo>
                <a:cubicBezTo>
                  <a:pt x="428192" y="109343"/>
                  <a:pt x="417049" y="108854"/>
                  <a:pt x="406061" y="107753"/>
                </a:cubicBezTo>
                <a:cubicBezTo>
                  <a:pt x="395620" y="106653"/>
                  <a:pt x="386113" y="105919"/>
                  <a:pt x="375515" y="105552"/>
                </a:cubicBezTo>
                <a:cubicBezTo>
                  <a:pt x="372321" y="105429"/>
                  <a:pt x="359074" y="110077"/>
                  <a:pt x="363905" y="103717"/>
                </a:cubicBezTo>
                <a:cubicBezTo>
                  <a:pt x="366087" y="101026"/>
                  <a:pt x="379412" y="101026"/>
                  <a:pt x="384321" y="102127"/>
                </a:cubicBezTo>
                <a:cubicBezTo>
                  <a:pt x="388217" y="102861"/>
                  <a:pt x="390633" y="102739"/>
                  <a:pt x="394762" y="102616"/>
                </a:cubicBezTo>
                <a:cubicBezTo>
                  <a:pt x="410893" y="102005"/>
                  <a:pt x="427880" y="103962"/>
                  <a:pt x="443854" y="101883"/>
                </a:cubicBezTo>
                <a:cubicBezTo>
                  <a:pt x="459283" y="99926"/>
                  <a:pt x="473932" y="99192"/>
                  <a:pt x="489985" y="98947"/>
                </a:cubicBezTo>
                <a:cubicBezTo>
                  <a:pt x="498556" y="98825"/>
                  <a:pt x="507128" y="98703"/>
                  <a:pt x="515699" y="98213"/>
                </a:cubicBezTo>
                <a:cubicBezTo>
                  <a:pt x="525907" y="97602"/>
                  <a:pt x="536271" y="98091"/>
                  <a:pt x="546323" y="96746"/>
                </a:cubicBezTo>
                <a:cubicBezTo>
                  <a:pt x="548817" y="96379"/>
                  <a:pt x="558791" y="94666"/>
                  <a:pt x="561830" y="94666"/>
                </a:cubicBezTo>
                <a:cubicBezTo>
                  <a:pt x="568765" y="94422"/>
                  <a:pt x="575466" y="93443"/>
                  <a:pt x="582324" y="93076"/>
                </a:cubicBezTo>
                <a:cubicBezTo>
                  <a:pt x="592454" y="92587"/>
                  <a:pt x="602662" y="92709"/>
                  <a:pt x="612792" y="92587"/>
                </a:cubicBezTo>
                <a:cubicBezTo>
                  <a:pt x="616999" y="92465"/>
                  <a:pt x="621207" y="92465"/>
                  <a:pt x="625415" y="92220"/>
                </a:cubicBezTo>
                <a:cubicBezTo>
                  <a:pt x="627831" y="92098"/>
                  <a:pt x="634220" y="92342"/>
                  <a:pt x="635389" y="91242"/>
                </a:cubicBezTo>
                <a:cubicBezTo>
                  <a:pt x="636013" y="90630"/>
                  <a:pt x="646844" y="92098"/>
                  <a:pt x="649026" y="92098"/>
                </a:cubicBezTo>
                <a:cubicBezTo>
                  <a:pt x="656273" y="92098"/>
                  <a:pt x="663597" y="91976"/>
                  <a:pt x="670689" y="91242"/>
                </a:cubicBezTo>
                <a:cubicBezTo>
                  <a:pt x="672714" y="90997"/>
                  <a:pt x="675052" y="90875"/>
                  <a:pt x="676844" y="90263"/>
                </a:cubicBezTo>
                <a:cubicBezTo>
                  <a:pt x="680039" y="89285"/>
                  <a:pt x="679416" y="90019"/>
                  <a:pt x="681598" y="90630"/>
                </a:cubicBezTo>
                <a:cubicBezTo>
                  <a:pt x="686429" y="91976"/>
                  <a:pt x="695000" y="90752"/>
                  <a:pt x="699988" y="90508"/>
                </a:cubicBezTo>
                <a:cubicBezTo>
                  <a:pt x="709183" y="90019"/>
                  <a:pt x="718377" y="89529"/>
                  <a:pt x="727650" y="89162"/>
                </a:cubicBezTo>
                <a:cubicBezTo>
                  <a:pt x="734508" y="88918"/>
                  <a:pt x="770898" y="88673"/>
                  <a:pt x="782664" y="88673"/>
                </a:cubicBezTo>
                <a:cubicBezTo>
                  <a:pt x="786716" y="88673"/>
                  <a:pt x="790456" y="87939"/>
                  <a:pt x="794430" y="87939"/>
                </a:cubicBezTo>
                <a:cubicBezTo>
                  <a:pt x="803703" y="87817"/>
                  <a:pt x="812898" y="88062"/>
                  <a:pt x="822171" y="87695"/>
                </a:cubicBezTo>
                <a:cubicBezTo>
                  <a:pt x="829730" y="87450"/>
                  <a:pt x="839392" y="88551"/>
                  <a:pt x="846639" y="87328"/>
                </a:cubicBezTo>
                <a:cubicBezTo>
                  <a:pt x="850301" y="86716"/>
                  <a:pt x="849522" y="83659"/>
                  <a:pt x="846249" y="83169"/>
                </a:cubicBezTo>
                <a:cubicBezTo>
                  <a:pt x="838847" y="81946"/>
                  <a:pt x="829963" y="82802"/>
                  <a:pt x="822483" y="82925"/>
                </a:cubicBezTo>
                <a:cubicBezTo>
                  <a:pt x="813911" y="83047"/>
                  <a:pt x="805418" y="83169"/>
                  <a:pt x="796924" y="83659"/>
                </a:cubicBezTo>
                <a:cubicBezTo>
                  <a:pt x="778222" y="84515"/>
                  <a:pt x="759443" y="83781"/>
                  <a:pt x="740741" y="84515"/>
                </a:cubicBezTo>
                <a:cubicBezTo>
                  <a:pt x="723988" y="85126"/>
                  <a:pt x="707079" y="85249"/>
                  <a:pt x="690325" y="85493"/>
                </a:cubicBezTo>
                <a:cubicBezTo>
                  <a:pt x="675909" y="85616"/>
                  <a:pt x="661182" y="85249"/>
                  <a:pt x="646844" y="84148"/>
                </a:cubicBezTo>
                <a:cubicBezTo>
                  <a:pt x="641623" y="83781"/>
                  <a:pt x="637182" y="82436"/>
                  <a:pt x="632039" y="81824"/>
                </a:cubicBezTo>
                <a:cubicBezTo>
                  <a:pt x="628688" y="81457"/>
                  <a:pt x="623155" y="81579"/>
                  <a:pt x="620428" y="80112"/>
                </a:cubicBezTo>
                <a:cubicBezTo>
                  <a:pt x="618792" y="79256"/>
                  <a:pt x="612090" y="80479"/>
                  <a:pt x="609753" y="80479"/>
                </a:cubicBezTo>
                <a:cubicBezTo>
                  <a:pt x="599856" y="80601"/>
                  <a:pt x="589960" y="79867"/>
                  <a:pt x="580142" y="80846"/>
                </a:cubicBezTo>
                <a:cubicBezTo>
                  <a:pt x="577570" y="81090"/>
                  <a:pt x="559258" y="83659"/>
                  <a:pt x="559492" y="80112"/>
                </a:cubicBezTo>
                <a:cubicBezTo>
                  <a:pt x="559648" y="78277"/>
                  <a:pt x="584194" y="76687"/>
                  <a:pt x="587233" y="76320"/>
                </a:cubicBezTo>
                <a:cubicBezTo>
                  <a:pt x="596038" y="75097"/>
                  <a:pt x="606012" y="73752"/>
                  <a:pt x="613571" y="70694"/>
                </a:cubicBezTo>
                <a:cubicBezTo>
                  <a:pt x="621441" y="67514"/>
                  <a:pt x="611077" y="66902"/>
                  <a:pt x="607103" y="66291"/>
                </a:cubicBezTo>
                <a:cubicBezTo>
                  <a:pt x="597674" y="64701"/>
                  <a:pt x="589648" y="60787"/>
                  <a:pt x="580142" y="59075"/>
                </a:cubicBezTo>
                <a:cubicBezTo>
                  <a:pt x="561284" y="55772"/>
                  <a:pt x="540167" y="56017"/>
                  <a:pt x="520608" y="55161"/>
                </a:cubicBezTo>
                <a:cubicBezTo>
                  <a:pt x="510323" y="54672"/>
                  <a:pt x="499959" y="54182"/>
                  <a:pt x="489673" y="54182"/>
                </a:cubicBezTo>
                <a:cubicBezTo>
                  <a:pt x="483283" y="54182"/>
                  <a:pt x="477283" y="55405"/>
                  <a:pt x="470971" y="55528"/>
                </a:cubicBezTo>
                <a:cubicBezTo>
                  <a:pt x="467854" y="55650"/>
                  <a:pt x="450322" y="53571"/>
                  <a:pt x="458426" y="51247"/>
                </a:cubicBezTo>
                <a:cubicBezTo>
                  <a:pt x="465361" y="49168"/>
                  <a:pt x="469257" y="50024"/>
                  <a:pt x="475958" y="50391"/>
                </a:cubicBezTo>
                <a:cubicBezTo>
                  <a:pt x="487725" y="51125"/>
                  <a:pt x="500193" y="50880"/>
                  <a:pt x="511959" y="50146"/>
                </a:cubicBezTo>
                <a:cubicBezTo>
                  <a:pt x="515543" y="49902"/>
                  <a:pt x="538375" y="49902"/>
                  <a:pt x="544297" y="49657"/>
                </a:cubicBezTo>
                <a:cubicBezTo>
                  <a:pt x="553726" y="49168"/>
                  <a:pt x="563544" y="48679"/>
                  <a:pt x="572505" y="46599"/>
                </a:cubicBezTo>
                <a:cubicBezTo>
                  <a:pt x="580531" y="44765"/>
                  <a:pt x="586376" y="41095"/>
                  <a:pt x="595415" y="40851"/>
                </a:cubicBezTo>
                <a:cubicBezTo>
                  <a:pt x="600090" y="40729"/>
                  <a:pt x="615441" y="40362"/>
                  <a:pt x="619883" y="39628"/>
                </a:cubicBezTo>
                <a:cubicBezTo>
                  <a:pt x="628922" y="38282"/>
                  <a:pt x="638818" y="38772"/>
                  <a:pt x="648013" y="38527"/>
                </a:cubicBezTo>
                <a:cubicBezTo>
                  <a:pt x="657052" y="38282"/>
                  <a:pt x="666091" y="37793"/>
                  <a:pt x="674974" y="36815"/>
                </a:cubicBezTo>
                <a:cubicBezTo>
                  <a:pt x="681520" y="36203"/>
                  <a:pt x="733806" y="34491"/>
                  <a:pt x="753521" y="34124"/>
                </a:cubicBezTo>
                <a:cubicBezTo>
                  <a:pt x="764196" y="33879"/>
                  <a:pt x="774950" y="33512"/>
                  <a:pt x="785625" y="33268"/>
                </a:cubicBezTo>
                <a:cubicBezTo>
                  <a:pt x="823730" y="32289"/>
                  <a:pt x="861834" y="32289"/>
                  <a:pt x="899938" y="31678"/>
                </a:cubicBezTo>
                <a:cubicBezTo>
                  <a:pt x="919887" y="31311"/>
                  <a:pt x="939446" y="30455"/>
                  <a:pt x="959004" y="28009"/>
                </a:cubicBezTo>
                <a:cubicBezTo>
                  <a:pt x="965472" y="27275"/>
                  <a:pt x="971784" y="26419"/>
                  <a:pt x="978329" y="25929"/>
                </a:cubicBezTo>
                <a:cubicBezTo>
                  <a:pt x="987602" y="25318"/>
                  <a:pt x="996719" y="24217"/>
                  <a:pt x="1005914" y="23483"/>
                </a:cubicBezTo>
                <a:cubicBezTo>
                  <a:pt x="1023836" y="22015"/>
                  <a:pt x="1042226" y="22260"/>
                  <a:pt x="1060226" y="21404"/>
                </a:cubicBezTo>
                <a:cubicBezTo>
                  <a:pt x="1065058" y="21159"/>
                  <a:pt x="1069032" y="20548"/>
                  <a:pt x="1073551" y="19569"/>
                </a:cubicBezTo>
                <a:cubicBezTo>
                  <a:pt x="1083292" y="17490"/>
                  <a:pt x="1094045" y="17735"/>
                  <a:pt x="1103863" y="15778"/>
                </a:cubicBezTo>
                <a:cubicBezTo>
                  <a:pt x="1110643" y="14432"/>
                  <a:pt x="1114305" y="11008"/>
                  <a:pt x="1121474" y="10518"/>
                </a:cubicBezTo>
                <a:cubicBezTo>
                  <a:pt x="1126851" y="10152"/>
                  <a:pt x="1131994" y="9295"/>
                  <a:pt x="1137370" y="8928"/>
                </a:cubicBezTo>
                <a:cubicBezTo>
                  <a:pt x="1198852" y="4770"/>
                  <a:pt x="1260801" y="7216"/>
                  <a:pt x="1322360" y="4770"/>
                </a:cubicBezTo>
                <a:cubicBezTo>
                  <a:pt x="1335139" y="4281"/>
                  <a:pt x="1347763" y="3058"/>
                  <a:pt x="1360542" y="2691"/>
                </a:cubicBezTo>
                <a:cubicBezTo>
                  <a:pt x="1376517" y="2324"/>
                  <a:pt x="1392491" y="2324"/>
                  <a:pt x="1408465" y="2324"/>
                </a:cubicBezTo>
                <a:cubicBezTo>
                  <a:pt x="1441349" y="2568"/>
                  <a:pt x="1474154" y="2446"/>
                  <a:pt x="1506960" y="2813"/>
                </a:cubicBezTo>
                <a:cubicBezTo>
                  <a:pt x="1525194" y="2935"/>
                  <a:pt x="1543818" y="3792"/>
                  <a:pt x="1562052" y="2935"/>
                </a:cubicBezTo>
                <a:cubicBezTo>
                  <a:pt x="1575377" y="2324"/>
                  <a:pt x="1588468" y="1957"/>
                  <a:pt x="1601792" y="1957"/>
                </a:cubicBezTo>
                <a:cubicBezTo>
                  <a:pt x="1641300" y="1957"/>
                  <a:pt x="1680885" y="1223"/>
                  <a:pt x="1720392" y="734"/>
                </a:cubicBezTo>
                <a:cubicBezTo>
                  <a:pt x="1780003" y="0"/>
                  <a:pt x="1839692" y="0"/>
                  <a:pt x="1899381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4" name="标题 1"/>
          <p:cNvSpPr>
            <a:spLocks noGrp="1"/>
          </p:cNvSpPr>
          <p:nvPr>
            <p:ph type="title" idx="16388" hasCustomPrompt="1"/>
            <p:custDataLst>
              <p:tags r:id="rId16"/>
            </p:custDataLst>
          </p:nvPr>
        </p:nvSpPr>
        <p:spPr>
          <a:xfrm>
            <a:off x="4823883" y="3530600"/>
            <a:ext cx="6352117" cy="1524000"/>
          </a:xfrm>
        </p:spPr>
        <p:txBody>
          <a:bodyPr vert="horz" wrap="square" lIns="0" tIns="0" rIns="0" bIns="0" anchor="t" anchorCtr="0">
            <a:normAutofit/>
          </a:bodyPr>
          <a:lstStyle>
            <a:lvl1pPr marL="0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800" b="0" spc="0">
                <a:solidFill>
                  <a:srgbClr val="111111"/>
                </a:solidFill>
              </a:defRPr>
            </a:lvl1pPr>
          </a:lstStyle>
          <a:p>
            <a:r>
              <a:rPr lang="zh-CN" altLang="en-US" dirty="0"/>
              <a:t>单击此处添加章节标题</a:t>
            </a:r>
            <a:endParaRPr lang="zh-CN" altLang="en-US" dirty="0"/>
          </a:p>
        </p:txBody>
      </p:sp>
      <p:sp>
        <p:nvSpPr>
          <p:cNvPr id="17" name="节编号 3"/>
          <p:cNvSpPr>
            <a:spLocks noGrp="1"/>
          </p:cNvSpPr>
          <p:nvPr userDrawn="1">
            <p:ph type="body" sz="quarter" idx="16389" hasCustomPrompt="1"/>
            <p:custDataLst>
              <p:tags r:id="rId17"/>
            </p:custDataLst>
          </p:nvPr>
        </p:nvSpPr>
        <p:spPr>
          <a:xfrm>
            <a:off x="9648825" y="1905000"/>
            <a:ext cx="1527175" cy="1524000"/>
          </a:xfrm>
        </p:spPr>
        <p:txBody>
          <a:bodyPr vert="horz" wrap="none" lIns="0" tIns="0" rIns="0" bIns="0" anchor="ctr">
            <a:normAutofit/>
          </a:bodyPr>
          <a:lstStyle>
            <a:lvl1pPr marL="0" indent="0" algn="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7200" b="1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dirty="0"/>
              <a:t>01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2"/>
            <p:custDataLst>
              <p:tags r:id="rId2"/>
            </p:custDataLst>
          </p:nvPr>
        </p:nvSpPr>
        <p:spPr>
          <a:xfrm>
            <a:off x="605155" y="6314440"/>
            <a:ext cx="2707005" cy="316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3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4"/>
            <p:custDataLst>
              <p:tags r:id="rId4"/>
            </p:custDataLst>
          </p:nvPr>
        </p:nvSpPr>
        <p:spPr>
          <a:xfrm>
            <a:off x="8877300" y="6314440"/>
            <a:ext cx="2711450" cy="316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结束页_1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>
            <a:off x="0" y="5499100"/>
            <a:ext cx="12192000" cy="13589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缺角矩形 8"/>
          <p:cNvSpPr/>
          <p:nvPr userDrawn="1">
            <p:custDataLst>
              <p:tags r:id="rId4"/>
            </p:custDataLst>
          </p:nvPr>
        </p:nvSpPr>
        <p:spPr>
          <a:xfrm>
            <a:off x="329026" y="323850"/>
            <a:ext cx="11533948" cy="6210300"/>
          </a:xfrm>
          <a:prstGeom prst="plaque">
            <a:avLst>
              <a:gd name="adj" fmla="val 4866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1" name="缺角矩形 10"/>
          <p:cNvSpPr/>
          <p:nvPr userDrawn="1">
            <p:custDataLst>
              <p:tags r:id="rId5"/>
            </p:custDataLst>
          </p:nvPr>
        </p:nvSpPr>
        <p:spPr>
          <a:xfrm>
            <a:off x="480000" y="471488"/>
            <a:ext cx="11232000" cy="5915025"/>
          </a:xfrm>
          <a:prstGeom prst="plaque">
            <a:avLst>
              <a:gd name="adj" fmla="val 4866"/>
            </a:avLst>
          </a:prstGeom>
          <a:noFill/>
          <a:ln>
            <a:solidFill>
              <a:schemeClr val="accent1">
                <a:lumMod val="40000"/>
                <a:lumOff val="60000"/>
                <a:alpha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2" name="任意多边形: 形状 11"/>
          <p:cNvSpPr/>
          <p:nvPr userDrawn="1">
            <p:custDataLst>
              <p:tags r:id="rId6"/>
            </p:custDataLst>
          </p:nvPr>
        </p:nvSpPr>
        <p:spPr>
          <a:xfrm>
            <a:off x="8393518" y="471487"/>
            <a:ext cx="3317300" cy="5915024"/>
          </a:xfrm>
          <a:custGeom>
            <a:avLst/>
            <a:gdLst>
              <a:gd name="connsiteX0" fmla="*/ 1192140 w 3317300"/>
              <a:gd name="connsiteY0" fmla="*/ 5692845 h 5915024"/>
              <a:gd name="connsiteX1" fmla="*/ 1212080 w 3317300"/>
              <a:gd name="connsiteY1" fmla="*/ 5759071 h 5915024"/>
              <a:gd name="connsiteX2" fmla="*/ 1223322 w 3317300"/>
              <a:gd name="connsiteY2" fmla="*/ 5724006 h 5915024"/>
              <a:gd name="connsiteX3" fmla="*/ 1192140 w 3317300"/>
              <a:gd name="connsiteY3" fmla="*/ 5692845 h 5915024"/>
              <a:gd name="connsiteX4" fmla="*/ 875298 w 3317300"/>
              <a:gd name="connsiteY4" fmla="*/ 5632848 h 5915024"/>
              <a:gd name="connsiteX5" fmla="*/ 890818 w 3317300"/>
              <a:gd name="connsiteY5" fmla="*/ 5680940 h 5915024"/>
              <a:gd name="connsiteX6" fmla="*/ 883757 w 3317300"/>
              <a:gd name="connsiteY6" fmla="*/ 5670976 h 5915024"/>
              <a:gd name="connsiteX7" fmla="*/ 875298 w 3317300"/>
              <a:gd name="connsiteY7" fmla="*/ 5632848 h 5915024"/>
              <a:gd name="connsiteX8" fmla="*/ 1177706 w 3317300"/>
              <a:gd name="connsiteY8" fmla="*/ 5596453 h 5915024"/>
              <a:gd name="connsiteX9" fmla="*/ 1175902 w 3317300"/>
              <a:gd name="connsiteY9" fmla="*/ 5638799 h 5915024"/>
              <a:gd name="connsiteX10" fmla="*/ 1190486 w 3317300"/>
              <a:gd name="connsiteY10" fmla="*/ 5612937 h 5915024"/>
              <a:gd name="connsiteX11" fmla="*/ 1177706 w 3317300"/>
              <a:gd name="connsiteY11" fmla="*/ 5596453 h 5915024"/>
              <a:gd name="connsiteX12" fmla="*/ 786847 w 3317300"/>
              <a:gd name="connsiteY12" fmla="*/ 5524997 h 5915024"/>
              <a:gd name="connsiteX13" fmla="*/ 794478 w 3317300"/>
              <a:gd name="connsiteY13" fmla="*/ 5525738 h 5915024"/>
              <a:gd name="connsiteX14" fmla="*/ 798665 w 3317300"/>
              <a:gd name="connsiteY14" fmla="*/ 5584448 h 5915024"/>
              <a:gd name="connsiteX15" fmla="*/ 777870 w 3317300"/>
              <a:gd name="connsiteY15" fmla="*/ 5534696 h 5915024"/>
              <a:gd name="connsiteX16" fmla="*/ 786847 w 3317300"/>
              <a:gd name="connsiteY16" fmla="*/ 5524997 h 5915024"/>
              <a:gd name="connsiteX17" fmla="*/ 1070052 w 3317300"/>
              <a:gd name="connsiteY17" fmla="*/ 5232699 h 5915024"/>
              <a:gd name="connsiteX18" fmla="*/ 1065580 w 3317300"/>
              <a:gd name="connsiteY18" fmla="*/ 5245094 h 5915024"/>
              <a:gd name="connsiteX19" fmla="*/ 1072370 w 3317300"/>
              <a:gd name="connsiteY19" fmla="*/ 5281913 h 5915024"/>
              <a:gd name="connsiteX20" fmla="*/ 1102096 w 3317300"/>
              <a:gd name="connsiteY20" fmla="*/ 5397766 h 5915024"/>
              <a:gd name="connsiteX21" fmla="*/ 1151432 w 3317300"/>
              <a:gd name="connsiteY21" fmla="*/ 5578616 h 5915024"/>
              <a:gd name="connsiteX22" fmla="*/ 1171478 w 3317300"/>
              <a:gd name="connsiteY22" fmla="*/ 5571489 h 5915024"/>
              <a:gd name="connsiteX23" fmla="*/ 1171996 w 3317300"/>
              <a:gd name="connsiteY23" fmla="*/ 5571789 h 5915024"/>
              <a:gd name="connsiteX24" fmla="*/ 1162936 w 3317300"/>
              <a:gd name="connsiteY24" fmla="*/ 5510112 h 5915024"/>
              <a:gd name="connsiteX25" fmla="*/ 1129384 w 3317300"/>
              <a:gd name="connsiteY25" fmla="*/ 5417676 h 5915024"/>
              <a:gd name="connsiteX26" fmla="*/ 1124700 w 3317300"/>
              <a:gd name="connsiteY26" fmla="*/ 5383804 h 5915024"/>
              <a:gd name="connsiteX27" fmla="*/ 1107740 w 3317300"/>
              <a:gd name="connsiteY27" fmla="*/ 5341809 h 5915024"/>
              <a:gd name="connsiteX28" fmla="*/ 1099284 w 3317300"/>
              <a:gd name="connsiteY28" fmla="*/ 5285677 h 5915024"/>
              <a:gd name="connsiteX29" fmla="*/ 1079506 w 3317300"/>
              <a:gd name="connsiteY29" fmla="*/ 5241360 h 5915024"/>
              <a:gd name="connsiteX30" fmla="*/ 1070052 w 3317300"/>
              <a:gd name="connsiteY30" fmla="*/ 5232699 h 5915024"/>
              <a:gd name="connsiteX31" fmla="*/ 612273 w 3317300"/>
              <a:gd name="connsiteY31" fmla="*/ 5147968 h 5915024"/>
              <a:gd name="connsiteX32" fmla="*/ 620327 w 3317300"/>
              <a:gd name="connsiteY32" fmla="*/ 5177792 h 5915024"/>
              <a:gd name="connsiteX33" fmla="*/ 597412 w 3317300"/>
              <a:gd name="connsiteY33" fmla="*/ 5161102 h 5915024"/>
              <a:gd name="connsiteX34" fmla="*/ 612273 w 3317300"/>
              <a:gd name="connsiteY34" fmla="*/ 5147968 h 5915024"/>
              <a:gd name="connsiteX35" fmla="*/ 574376 w 3317300"/>
              <a:gd name="connsiteY35" fmla="*/ 5006588 h 5915024"/>
              <a:gd name="connsiteX36" fmla="*/ 579771 w 3317300"/>
              <a:gd name="connsiteY36" fmla="*/ 5029716 h 5915024"/>
              <a:gd name="connsiteX37" fmla="*/ 573092 w 3317300"/>
              <a:gd name="connsiteY37" fmla="*/ 5017896 h 5915024"/>
              <a:gd name="connsiteX38" fmla="*/ 574376 w 3317300"/>
              <a:gd name="connsiteY38" fmla="*/ 5006588 h 5915024"/>
              <a:gd name="connsiteX39" fmla="*/ 573964 w 3317300"/>
              <a:gd name="connsiteY39" fmla="*/ 4944881 h 5915024"/>
              <a:gd name="connsiteX40" fmla="*/ 581345 w 3317300"/>
              <a:gd name="connsiteY40" fmla="*/ 4952019 h 5915024"/>
              <a:gd name="connsiteX41" fmla="*/ 550130 w 3317300"/>
              <a:gd name="connsiteY41" fmla="*/ 4961700 h 5915024"/>
              <a:gd name="connsiteX42" fmla="*/ 573964 w 3317300"/>
              <a:gd name="connsiteY42" fmla="*/ 4944881 h 5915024"/>
              <a:gd name="connsiteX43" fmla="*/ 542704 w 3317300"/>
              <a:gd name="connsiteY43" fmla="*/ 4874999 h 5915024"/>
              <a:gd name="connsiteX44" fmla="*/ 551656 w 3317300"/>
              <a:gd name="connsiteY44" fmla="*/ 4911676 h 5915024"/>
              <a:gd name="connsiteX45" fmla="*/ 551765 w 3317300"/>
              <a:gd name="connsiteY45" fmla="*/ 4912086 h 5915024"/>
              <a:gd name="connsiteX46" fmla="*/ 533306 w 3317300"/>
              <a:gd name="connsiteY46" fmla="*/ 4897273 h 5915024"/>
              <a:gd name="connsiteX47" fmla="*/ 542704 w 3317300"/>
              <a:gd name="connsiteY47" fmla="*/ 4874999 h 5915024"/>
              <a:gd name="connsiteX48" fmla="*/ 498062 w 3317300"/>
              <a:gd name="connsiteY48" fmla="*/ 4759190 h 5915024"/>
              <a:gd name="connsiteX49" fmla="*/ 508658 w 3317300"/>
              <a:gd name="connsiteY49" fmla="*/ 4777426 h 5915024"/>
              <a:gd name="connsiteX50" fmla="*/ 497201 w 3317300"/>
              <a:gd name="connsiteY50" fmla="*/ 4769079 h 5915024"/>
              <a:gd name="connsiteX51" fmla="*/ 498062 w 3317300"/>
              <a:gd name="connsiteY51" fmla="*/ 4759190 h 5915024"/>
              <a:gd name="connsiteX52" fmla="*/ 427481 w 3317300"/>
              <a:gd name="connsiteY52" fmla="*/ 4495780 h 5915024"/>
              <a:gd name="connsiteX53" fmla="*/ 437552 w 3317300"/>
              <a:gd name="connsiteY53" fmla="*/ 4531718 h 5915024"/>
              <a:gd name="connsiteX54" fmla="*/ 427914 w 3317300"/>
              <a:gd name="connsiteY54" fmla="*/ 4515420 h 5915024"/>
              <a:gd name="connsiteX55" fmla="*/ 427481 w 3317300"/>
              <a:gd name="connsiteY55" fmla="*/ 4495780 h 5915024"/>
              <a:gd name="connsiteX56" fmla="*/ 317913 w 3317300"/>
              <a:gd name="connsiteY56" fmla="*/ 1810780 h 5915024"/>
              <a:gd name="connsiteX57" fmla="*/ 322981 w 3317300"/>
              <a:gd name="connsiteY57" fmla="*/ 1959145 h 5915024"/>
              <a:gd name="connsiteX58" fmla="*/ 358266 w 3317300"/>
              <a:gd name="connsiteY58" fmla="*/ 2154737 h 5915024"/>
              <a:gd name="connsiteX59" fmla="*/ 429675 w 3317300"/>
              <a:gd name="connsiteY59" fmla="*/ 2516282 h 5915024"/>
              <a:gd name="connsiteX60" fmla="*/ 499454 w 3317300"/>
              <a:gd name="connsiteY60" fmla="*/ 2884848 h 5915024"/>
              <a:gd name="connsiteX61" fmla="*/ 552305 w 3317300"/>
              <a:gd name="connsiteY61" fmla="*/ 3103394 h 5915024"/>
              <a:gd name="connsiteX62" fmla="*/ 571836 w 3317300"/>
              <a:gd name="connsiteY62" fmla="*/ 3169730 h 5915024"/>
              <a:gd name="connsiteX63" fmla="*/ 582430 w 3317300"/>
              <a:gd name="connsiteY63" fmla="*/ 3187966 h 5915024"/>
              <a:gd name="connsiteX64" fmla="*/ 583129 w 3317300"/>
              <a:gd name="connsiteY64" fmla="*/ 3247931 h 5915024"/>
              <a:gd name="connsiteX65" fmla="*/ 811223 w 3317300"/>
              <a:gd name="connsiteY65" fmla="*/ 4300745 h 5915024"/>
              <a:gd name="connsiteX66" fmla="*/ 1017386 w 3317300"/>
              <a:gd name="connsiteY66" fmla="*/ 5083256 h 5915024"/>
              <a:gd name="connsiteX67" fmla="*/ 1046702 w 3317300"/>
              <a:gd name="connsiteY67" fmla="*/ 5107453 h 5915024"/>
              <a:gd name="connsiteX68" fmla="*/ 1047740 w 3317300"/>
              <a:gd name="connsiteY68" fmla="*/ 5108053 h 5915024"/>
              <a:gd name="connsiteX69" fmla="*/ 1026880 w 3317300"/>
              <a:gd name="connsiteY69" fmla="*/ 5005630 h 5915024"/>
              <a:gd name="connsiteX70" fmla="*/ 1007174 w 3317300"/>
              <a:gd name="connsiteY70" fmla="*/ 4928803 h 5915024"/>
              <a:gd name="connsiteX71" fmla="*/ 998956 w 3317300"/>
              <a:gd name="connsiteY71" fmla="*/ 4886660 h 5915024"/>
              <a:gd name="connsiteX72" fmla="*/ 1009172 w 3317300"/>
              <a:gd name="connsiteY72" fmla="*/ 4864163 h 5915024"/>
              <a:gd name="connsiteX73" fmla="*/ 1001470 w 3317300"/>
              <a:gd name="connsiteY73" fmla="*/ 4797732 h 5915024"/>
              <a:gd name="connsiteX74" fmla="*/ 976664 w 3317300"/>
              <a:gd name="connsiteY74" fmla="*/ 4729736 h 5915024"/>
              <a:gd name="connsiteX75" fmla="*/ 965524 w 3317300"/>
              <a:gd name="connsiteY75" fmla="*/ 4666860 h 5915024"/>
              <a:gd name="connsiteX76" fmla="*/ 933027 w 3317300"/>
              <a:gd name="connsiteY76" fmla="*/ 4539015 h 5915024"/>
              <a:gd name="connsiteX77" fmla="*/ 886282 w 3317300"/>
              <a:gd name="connsiteY77" fmla="*/ 4402256 h 5915024"/>
              <a:gd name="connsiteX78" fmla="*/ 861740 w 3317300"/>
              <a:gd name="connsiteY78" fmla="*/ 4325408 h 5915024"/>
              <a:gd name="connsiteX79" fmla="*/ 849122 w 3317300"/>
              <a:gd name="connsiteY79" fmla="*/ 4260293 h 5915024"/>
              <a:gd name="connsiteX80" fmla="*/ 824965 w 3317300"/>
              <a:gd name="connsiteY80" fmla="*/ 4163583 h 5915024"/>
              <a:gd name="connsiteX81" fmla="*/ 783568 w 3317300"/>
              <a:gd name="connsiteY81" fmla="*/ 3995973 h 5915024"/>
              <a:gd name="connsiteX82" fmla="*/ 736636 w 3317300"/>
              <a:gd name="connsiteY82" fmla="*/ 3792964 h 5915024"/>
              <a:gd name="connsiteX83" fmla="*/ 720864 w 3317300"/>
              <a:gd name="connsiteY83" fmla="*/ 3717719 h 5915024"/>
              <a:gd name="connsiteX84" fmla="*/ 689728 w 3317300"/>
              <a:gd name="connsiteY84" fmla="*/ 3634293 h 5915024"/>
              <a:gd name="connsiteX85" fmla="*/ 684646 w 3317300"/>
              <a:gd name="connsiteY85" fmla="*/ 3564526 h 5915024"/>
              <a:gd name="connsiteX86" fmla="*/ 654719 w 3317300"/>
              <a:gd name="connsiteY86" fmla="*/ 3418430 h 5915024"/>
              <a:gd name="connsiteX87" fmla="*/ 613857 w 3317300"/>
              <a:gd name="connsiteY87" fmla="*/ 3264287 h 5915024"/>
              <a:gd name="connsiteX88" fmla="*/ 597783 w 3317300"/>
              <a:gd name="connsiteY88" fmla="*/ 3232152 h 5915024"/>
              <a:gd name="connsiteX89" fmla="*/ 595633 w 3317300"/>
              <a:gd name="connsiteY89" fmla="*/ 3171696 h 5915024"/>
              <a:gd name="connsiteX90" fmla="*/ 487132 w 3317300"/>
              <a:gd name="connsiteY90" fmla="*/ 2611093 h 5915024"/>
              <a:gd name="connsiteX91" fmla="*/ 346423 w 3317300"/>
              <a:gd name="connsiteY91" fmla="*/ 1890956 h 5915024"/>
              <a:gd name="connsiteX92" fmla="*/ 317913 w 3317300"/>
              <a:gd name="connsiteY92" fmla="*/ 1810780 h 5915024"/>
              <a:gd name="connsiteX93" fmla="*/ 170063 w 3317300"/>
              <a:gd name="connsiteY93" fmla="*/ 1597504 h 5915024"/>
              <a:gd name="connsiteX94" fmla="*/ 164971 w 3317300"/>
              <a:gd name="connsiteY94" fmla="*/ 1601927 h 5915024"/>
              <a:gd name="connsiteX95" fmla="*/ 160299 w 3317300"/>
              <a:gd name="connsiteY95" fmla="*/ 1620742 h 5915024"/>
              <a:gd name="connsiteX96" fmla="*/ 162861 w 3317300"/>
              <a:gd name="connsiteY96" fmla="*/ 1638497 h 5915024"/>
              <a:gd name="connsiteX97" fmla="*/ 166926 w 3317300"/>
              <a:gd name="connsiteY97" fmla="*/ 1702831 h 5915024"/>
              <a:gd name="connsiteX98" fmla="*/ 169377 w 3317300"/>
              <a:gd name="connsiteY98" fmla="*/ 1879120 h 5915024"/>
              <a:gd name="connsiteX99" fmla="*/ 201690 w 3317300"/>
              <a:gd name="connsiteY99" fmla="*/ 2057068 h 5915024"/>
              <a:gd name="connsiteX100" fmla="*/ 209641 w 3317300"/>
              <a:gd name="connsiteY100" fmla="*/ 2126068 h 5915024"/>
              <a:gd name="connsiteX101" fmla="*/ 229611 w 3317300"/>
              <a:gd name="connsiteY101" fmla="*/ 2194041 h 5915024"/>
              <a:gd name="connsiteX102" fmla="*/ 223515 w 3317300"/>
              <a:gd name="connsiteY102" fmla="*/ 2235192 h 5915024"/>
              <a:gd name="connsiteX103" fmla="*/ 225896 w 3317300"/>
              <a:gd name="connsiteY103" fmla="*/ 2285047 h 5915024"/>
              <a:gd name="connsiteX104" fmla="*/ 248700 w 3317300"/>
              <a:gd name="connsiteY104" fmla="*/ 2393096 h 5915024"/>
              <a:gd name="connsiteX105" fmla="*/ 276049 w 3317300"/>
              <a:gd name="connsiteY105" fmla="*/ 2532857 h 5915024"/>
              <a:gd name="connsiteX106" fmla="*/ 288036 w 3317300"/>
              <a:gd name="connsiteY106" fmla="*/ 2572675 h 5915024"/>
              <a:gd name="connsiteX107" fmla="*/ 312904 w 3317300"/>
              <a:gd name="connsiteY107" fmla="*/ 2601577 h 5915024"/>
              <a:gd name="connsiteX108" fmla="*/ 333505 w 3317300"/>
              <a:gd name="connsiteY108" fmla="*/ 2603081 h 5915024"/>
              <a:gd name="connsiteX109" fmla="*/ 320909 w 3317300"/>
              <a:gd name="connsiteY109" fmla="*/ 2533131 h 5915024"/>
              <a:gd name="connsiteX110" fmla="*/ 307778 w 3317300"/>
              <a:gd name="connsiteY110" fmla="*/ 2449714 h 5915024"/>
              <a:gd name="connsiteX111" fmla="*/ 247143 w 3317300"/>
              <a:gd name="connsiteY111" fmla="*/ 2141485 h 5915024"/>
              <a:gd name="connsiteX112" fmla="*/ 236334 w 3317300"/>
              <a:gd name="connsiteY112" fmla="*/ 2104426 h 5915024"/>
              <a:gd name="connsiteX113" fmla="*/ 225118 w 3317300"/>
              <a:gd name="connsiteY113" fmla="*/ 2092064 h 5915024"/>
              <a:gd name="connsiteX114" fmla="*/ 227645 w 3317300"/>
              <a:gd name="connsiteY114" fmla="*/ 2034307 h 5915024"/>
              <a:gd name="connsiteX115" fmla="*/ 206937 w 3317300"/>
              <a:gd name="connsiteY115" fmla="*/ 1898035 h 5915024"/>
              <a:gd name="connsiteX116" fmla="*/ 183988 w 3317300"/>
              <a:gd name="connsiteY116" fmla="*/ 1738653 h 5915024"/>
              <a:gd name="connsiteX117" fmla="*/ 173172 w 3317300"/>
              <a:gd name="connsiteY117" fmla="*/ 1603243 h 5915024"/>
              <a:gd name="connsiteX118" fmla="*/ 173991 w 3317300"/>
              <a:gd name="connsiteY118" fmla="*/ 1603023 h 5915024"/>
              <a:gd name="connsiteX119" fmla="*/ 170063 w 3317300"/>
              <a:gd name="connsiteY119" fmla="*/ 1597504 h 5915024"/>
              <a:gd name="connsiteX120" fmla="*/ 18869 w 3317300"/>
              <a:gd name="connsiteY120" fmla="*/ 1418196 h 5915024"/>
              <a:gd name="connsiteX121" fmla="*/ 38711 w 3317300"/>
              <a:gd name="connsiteY121" fmla="*/ 1425886 h 5915024"/>
              <a:gd name="connsiteX122" fmla="*/ 8316 w 3317300"/>
              <a:gd name="connsiteY122" fmla="*/ 1435348 h 5915024"/>
              <a:gd name="connsiteX123" fmla="*/ 18869 w 3317300"/>
              <a:gd name="connsiteY123" fmla="*/ 1418196 h 5915024"/>
              <a:gd name="connsiteX124" fmla="*/ 701779 w 3317300"/>
              <a:gd name="connsiteY124" fmla="*/ 1103321 h 5915024"/>
              <a:gd name="connsiteX125" fmla="*/ 707497 w 3317300"/>
              <a:gd name="connsiteY125" fmla="*/ 1155794 h 5915024"/>
              <a:gd name="connsiteX126" fmla="*/ 700328 w 3317300"/>
              <a:gd name="connsiteY126" fmla="*/ 1145421 h 5915024"/>
              <a:gd name="connsiteX127" fmla="*/ 701779 w 3317300"/>
              <a:gd name="connsiteY127" fmla="*/ 1103321 h 5915024"/>
              <a:gd name="connsiteX128" fmla="*/ 304007 w 3317300"/>
              <a:gd name="connsiteY128" fmla="*/ 1057543 h 5915024"/>
              <a:gd name="connsiteX129" fmla="*/ 311532 w 3317300"/>
              <a:gd name="connsiteY129" fmla="*/ 1113484 h 5915024"/>
              <a:gd name="connsiteX130" fmla="*/ 327515 w 3317300"/>
              <a:gd name="connsiteY130" fmla="*/ 1091201 h 5915024"/>
              <a:gd name="connsiteX131" fmla="*/ 304007 w 3317300"/>
              <a:gd name="connsiteY131" fmla="*/ 1057543 h 5915024"/>
              <a:gd name="connsiteX132" fmla="*/ 3317300 w 3317300"/>
              <a:gd name="connsiteY132" fmla="*/ 1035737 h 5915024"/>
              <a:gd name="connsiteX133" fmla="*/ 3317300 w 3317300"/>
              <a:gd name="connsiteY133" fmla="*/ 1080890 h 5915024"/>
              <a:gd name="connsiteX134" fmla="*/ 3316946 w 3317300"/>
              <a:gd name="connsiteY134" fmla="*/ 1080057 h 5915024"/>
              <a:gd name="connsiteX135" fmla="*/ 3313310 w 3317300"/>
              <a:gd name="connsiteY135" fmla="*/ 1038071 h 5915024"/>
              <a:gd name="connsiteX136" fmla="*/ 698005 w 3317300"/>
              <a:gd name="connsiteY136" fmla="*/ 1021540 h 5915024"/>
              <a:gd name="connsiteX137" fmla="*/ 706927 w 3317300"/>
              <a:gd name="connsiteY137" fmla="*/ 1066817 h 5915024"/>
              <a:gd name="connsiteX138" fmla="*/ 688057 w 3317300"/>
              <a:gd name="connsiteY138" fmla="*/ 1027525 h 5915024"/>
              <a:gd name="connsiteX139" fmla="*/ 698005 w 3317300"/>
              <a:gd name="connsiteY139" fmla="*/ 1021540 h 5915024"/>
              <a:gd name="connsiteX140" fmla="*/ 692416 w 3317300"/>
              <a:gd name="connsiteY140" fmla="*/ 950398 h 5915024"/>
              <a:gd name="connsiteX141" fmla="*/ 698376 w 3317300"/>
              <a:gd name="connsiteY141" fmla="*/ 998854 h 5915024"/>
              <a:gd name="connsiteX142" fmla="*/ 691491 w 3317300"/>
              <a:gd name="connsiteY142" fmla="*/ 974795 h 5915024"/>
              <a:gd name="connsiteX143" fmla="*/ 692416 w 3317300"/>
              <a:gd name="connsiteY143" fmla="*/ 950398 h 5915024"/>
              <a:gd name="connsiteX144" fmla="*/ 590771 w 3317300"/>
              <a:gd name="connsiteY144" fmla="*/ 888941 h 5915024"/>
              <a:gd name="connsiteX145" fmla="*/ 594360 w 3317300"/>
              <a:gd name="connsiteY145" fmla="*/ 967890 h 5915024"/>
              <a:gd name="connsiteX146" fmla="*/ 587191 w 3317300"/>
              <a:gd name="connsiteY146" fmla="*/ 957516 h 5915024"/>
              <a:gd name="connsiteX147" fmla="*/ 586781 w 3317300"/>
              <a:gd name="connsiteY147" fmla="*/ 957626 h 5915024"/>
              <a:gd name="connsiteX148" fmla="*/ 590771 w 3317300"/>
              <a:gd name="connsiteY148" fmla="*/ 888941 h 5915024"/>
              <a:gd name="connsiteX149" fmla="*/ 200890 w 3317300"/>
              <a:gd name="connsiteY149" fmla="*/ 800109 h 5915024"/>
              <a:gd name="connsiteX150" fmla="*/ 210473 w 3317300"/>
              <a:gd name="connsiteY150" fmla="*/ 811702 h 5915024"/>
              <a:gd name="connsiteX151" fmla="*/ 181378 w 3317300"/>
              <a:gd name="connsiteY151" fmla="*/ 812912 h 5915024"/>
              <a:gd name="connsiteX152" fmla="*/ 200890 w 3317300"/>
              <a:gd name="connsiteY152" fmla="*/ 800109 h 5915024"/>
              <a:gd name="connsiteX153" fmla="*/ 760653 w 3317300"/>
              <a:gd name="connsiteY153" fmla="*/ 589713 h 5915024"/>
              <a:gd name="connsiteX154" fmla="*/ 753292 w 3317300"/>
              <a:gd name="connsiteY154" fmla="*/ 612246 h 5915024"/>
              <a:gd name="connsiteX155" fmla="*/ 753898 w 3317300"/>
              <a:gd name="connsiteY155" fmla="*/ 593203 h 5915024"/>
              <a:gd name="connsiteX156" fmla="*/ 760653 w 3317300"/>
              <a:gd name="connsiteY156" fmla="*/ 589713 h 5915024"/>
              <a:gd name="connsiteX157" fmla="*/ 753814 w 3317300"/>
              <a:gd name="connsiteY157" fmla="*/ 536542 h 5915024"/>
              <a:gd name="connsiteX158" fmla="*/ 757390 w 3317300"/>
              <a:gd name="connsiteY158" fmla="*/ 568556 h 5915024"/>
              <a:gd name="connsiteX159" fmla="*/ 751962 w 3317300"/>
              <a:gd name="connsiteY159" fmla="*/ 551570 h 5915024"/>
              <a:gd name="connsiteX160" fmla="*/ 753814 w 3317300"/>
              <a:gd name="connsiteY160" fmla="*/ 536542 h 5915024"/>
              <a:gd name="connsiteX161" fmla="*/ 396011 w 3317300"/>
              <a:gd name="connsiteY161" fmla="*/ 0 h 5915024"/>
              <a:gd name="connsiteX162" fmla="*/ 482624 w 3317300"/>
              <a:gd name="connsiteY162" fmla="*/ 0 h 5915024"/>
              <a:gd name="connsiteX163" fmla="*/ 482767 w 3317300"/>
              <a:gd name="connsiteY163" fmla="*/ 48348 h 5915024"/>
              <a:gd name="connsiteX164" fmla="*/ 463236 w 3317300"/>
              <a:gd name="connsiteY164" fmla="*/ 175369 h 5915024"/>
              <a:gd name="connsiteX165" fmla="*/ 476338 w 3317300"/>
              <a:gd name="connsiteY165" fmla="*/ 348806 h 5915024"/>
              <a:gd name="connsiteX166" fmla="*/ 478632 w 3317300"/>
              <a:gd name="connsiteY166" fmla="*/ 393416 h 5915024"/>
              <a:gd name="connsiteX167" fmla="*/ 503253 w 3317300"/>
              <a:gd name="connsiteY167" fmla="*/ 652457 h 5915024"/>
              <a:gd name="connsiteX168" fmla="*/ 508203 w 3317300"/>
              <a:gd name="connsiteY168" fmla="*/ 836421 h 5915024"/>
              <a:gd name="connsiteX169" fmla="*/ 527513 w 3317300"/>
              <a:gd name="connsiteY169" fmla="*/ 969116 h 5915024"/>
              <a:gd name="connsiteX170" fmla="*/ 525740 w 3317300"/>
              <a:gd name="connsiteY170" fmla="*/ 1041159 h 5915024"/>
              <a:gd name="connsiteX171" fmla="*/ 531415 w 3317300"/>
              <a:gd name="connsiteY171" fmla="*/ 1103305 h 5915024"/>
              <a:gd name="connsiteX172" fmla="*/ 533073 w 3317300"/>
              <a:gd name="connsiteY172" fmla="*/ 1165208 h 5915024"/>
              <a:gd name="connsiteX173" fmla="*/ 591611 w 3317300"/>
              <a:gd name="connsiteY173" fmla="*/ 1727783 h 5915024"/>
              <a:gd name="connsiteX174" fmla="*/ 616517 w 3317300"/>
              <a:gd name="connsiteY174" fmla="*/ 1789605 h 5915024"/>
              <a:gd name="connsiteX175" fmla="*/ 638550 w 3317300"/>
              <a:gd name="connsiteY175" fmla="*/ 1753845 h 5915024"/>
              <a:gd name="connsiteX176" fmla="*/ 654572 w 3317300"/>
              <a:gd name="connsiteY176" fmla="*/ 1697302 h 5915024"/>
              <a:gd name="connsiteX177" fmla="*/ 674620 w 3317300"/>
              <a:gd name="connsiteY177" fmla="*/ 1647583 h 5915024"/>
              <a:gd name="connsiteX178" fmla="*/ 702765 w 3317300"/>
              <a:gd name="connsiteY178" fmla="*/ 1583841 h 5915024"/>
              <a:gd name="connsiteX179" fmla="*/ 732126 w 3317300"/>
              <a:gd name="connsiteY179" fmla="*/ 1555775 h 5915024"/>
              <a:gd name="connsiteX180" fmla="*/ 753978 w 3317300"/>
              <a:gd name="connsiteY180" fmla="*/ 1460351 h 5915024"/>
              <a:gd name="connsiteX181" fmla="*/ 757353 w 3317300"/>
              <a:gd name="connsiteY181" fmla="*/ 1336943 h 5915024"/>
              <a:gd name="connsiteX182" fmla="*/ 738900 w 3317300"/>
              <a:gd name="connsiteY182" fmla="*/ 1053416 h 5915024"/>
              <a:gd name="connsiteX183" fmla="*/ 730089 w 3317300"/>
              <a:gd name="connsiteY183" fmla="*/ 927128 h 5915024"/>
              <a:gd name="connsiteX184" fmla="*/ 720541 w 3317300"/>
              <a:gd name="connsiteY184" fmla="*/ 824310 h 5915024"/>
              <a:gd name="connsiteX185" fmla="*/ 703723 w 3317300"/>
              <a:gd name="connsiteY185" fmla="*/ 900825 h 5915024"/>
              <a:gd name="connsiteX186" fmla="*/ 695850 w 3317300"/>
              <a:gd name="connsiteY186" fmla="*/ 805898 h 5915024"/>
              <a:gd name="connsiteX187" fmla="*/ 711681 w 3317300"/>
              <a:gd name="connsiteY187" fmla="*/ 792876 h 5915024"/>
              <a:gd name="connsiteX188" fmla="*/ 722069 w 3317300"/>
              <a:gd name="connsiteY188" fmla="*/ 798873 h 5915024"/>
              <a:gd name="connsiteX189" fmla="*/ 747286 w 3317300"/>
              <a:gd name="connsiteY189" fmla="*/ 732401 h 5915024"/>
              <a:gd name="connsiteX190" fmla="*/ 756568 w 3317300"/>
              <a:gd name="connsiteY190" fmla="*/ 703132 h 5915024"/>
              <a:gd name="connsiteX191" fmla="*/ 775853 w 3317300"/>
              <a:gd name="connsiteY191" fmla="*/ 791487 h 5915024"/>
              <a:gd name="connsiteX192" fmla="*/ 795258 w 3317300"/>
              <a:gd name="connsiteY192" fmla="*/ 752479 h 5915024"/>
              <a:gd name="connsiteX193" fmla="*/ 803047 w 3317300"/>
              <a:gd name="connsiteY193" fmla="*/ 665210 h 5915024"/>
              <a:gd name="connsiteX194" fmla="*/ 786755 w 3317300"/>
              <a:gd name="connsiteY194" fmla="*/ 656844 h 5915024"/>
              <a:gd name="connsiteX195" fmla="*/ 791167 w 3317300"/>
              <a:gd name="connsiteY195" fmla="*/ 576628 h 5915024"/>
              <a:gd name="connsiteX196" fmla="*/ 804056 w 3317300"/>
              <a:gd name="connsiteY196" fmla="*/ 480531 h 5915024"/>
              <a:gd name="connsiteX197" fmla="*/ 772368 w 3317300"/>
              <a:gd name="connsiteY197" fmla="*/ 437650 h 5915024"/>
              <a:gd name="connsiteX198" fmla="*/ 790110 w 3317300"/>
              <a:gd name="connsiteY198" fmla="*/ 354741 h 5915024"/>
              <a:gd name="connsiteX199" fmla="*/ 828358 w 3317300"/>
              <a:gd name="connsiteY199" fmla="*/ 310683 h 5915024"/>
              <a:gd name="connsiteX200" fmla="*/ 921646 w 3317300"/>
              <a:gd name="connsiteY200" fmla="*/ 395016 h 5915024"/>
              <a:gd name="connsiteX201" fmla="*/ 981576 w 3317300"/>
              <a:gd name="connsiteY201" fmla="*/ 227040 h 5915024"/>
              <a:gd name="connsiteX202" fmla="*/ 1033218 w 3317300"/>
              <a:gd name="connsiteY202" fmla="*/ 165781 h 5915024"/>
              <a:gd name="connsiteX203" fmla="*/ 1057660 w 3317300"/>
              <a:gd name="connsiteY203" fmla="*/ 69990 h 5915024"/>
              <a:gd name="connsiteX204" fmla="*/ 1078134 w 3317300"/>
              <a:gd name="connsiteY204" fmla="*/ 0 h 5915024"/>
              <a:gd name="connsiteX205" fmla="*/ 2591436 w 3317300"/>
              <a:gd name="connsiteY205" fmla="*/ 0 h 5915024"/>
              <a:gd name="connsiteX206" fmla="*/ 2593908 w 3317300"/>
              <a:gd name="connsiteY206" fmla="*/ 37747 h 5915024"/>
              <a:gd name="connsiteX207" fmla="*/ 2593982 w 3317300"/>
              <a:gd name="connsiteY207" fmla="*/ 325836 h 5915024"/>
              <a:gd name="connsiteX208" fmla="*/ 2586506 w 3317300"/>
              <a:gd name="connsiteY208" fmla="*/ 425753 h 5915024"/>
              <a:gd name="connsiteX209" fmla="*/ 2619406 w 3317300"/>
              <a:gd name="connsiteY209" fmla="*/ 614081 h 5915024"/>
              <a:gd name="connsiteX210" fmla="*/ 2694164 w 3317300"/>
              <a:gd name="connsiteY210" fmla="*/ 966823 h 5915024"/>
              <a:gd name="connsiteX211" fmla="*/ 2717326 w 3317300"/>
              <a:gd name="connsiteY211" fmla="*/ 1212207 h 5915024"/>
              <a:gd name="connsiteX212" fmla="*/ 2736804 w 3317300"/>
              <a:gd name="connsiteY212" fmla="*/ 1465162 h 5915024"/>
              <a:gd name="connsiteX213" fmla="*/ 2812984 w 3317300"/>
              <a:gd name="connsiteY213" fmla="*/ 1657699 h 5915024"/>
              <a:gd name="connsiteX214" fmla="*/ 2818862 w 3317300"/>
              <a:gd name="connsiteY214" fmla="*/ 1640318 h 5915024"/>
              <a:gd name="connsiteX215" fmla="*/ 2807488 w 3317300"/>
              <a:gd name="connsiteY215" fmla="*/ 1563454 h 5915024"/>
              <a:gd name="connsiteX216" fmla="*/ 2791600 w 3317300"/>
              <a:gd name="connsiteY216" fmla="*/ 1414034 h 5915024"/>
              <a:gd name="connsiteX217" fmla="*/ 2775654 w 3317300"/>
              <a:gd name="connsiteY217" fmla="*/ 1236533 h 5915024"/>
              <a:gd name="connsiteX218" fmla="*/ 2782876 w 3317300"/>
              <a:gd name="connsiteY218" fmla="*/ 1017695 h 5915024"/>
              <a:gd name="connsiteX219" fmla="*/ 2786234 w 3317300"/>
              <a:gd name="connsiteY219" fmla="*/ 764767 h 5915024"/>
              <a:gd name="connsiteX220" fmla="*/ 2811042 w 3317300"/>
              <a:gd name="connsiteY220" fmla="*/ 447694 h 5915024"/>
              <a:gd name="connsiteX221" fmla="*/ 2821624 w 3317300"/>
              <a:gd name="connsiteY221" fmla="*/ 293819 h 5915024"/>
              <a:gd name="connsiteX222" fmla="*/ 2842698 w 3317300"/>
              <a:gd name="connsiteY222" fmla="*/ 121763 h 5915024"/>
              <a:gd name="connsiteX223" fmla="*/ 2847146 w 3317300"/>
              <a:gd name="connsiteY223" fmla="*/ 6941 h 5915024"/>
              <a:gd name="connsiteX224" fmla="*/ 2847328 w 3317300"/>
              <a:gd name="connsiteY224" fmla="*/ 0 h 5915024"/>
              <a:gd name="connsiteX225" fmla="*/ 3029474 w 3317300"/>
              <a:gd name="connsiteY225" fmla="*/ 0 h 5915024"/>
              <a:gd name="connsiteX226" fmla="*/ 3156374 w 3317300"/>
              <a:gd name="connsiteY226" fmla="*/ 238669 h 5915024"/>
              <a:gd name="connsiteX227" fmla="*/ 3159782 w 3317300"/>
              <a:gd name="connsiteY227" fmla="*/ 240519 h 5915024"/>
              <a:gd name="connsiteX228" fmla="*/ 3159440 w 3317300"/>
              <a:gd name="connsiteY228" fmla="*/ 366142 h 5915024"/>
              <a:gd name="connsiteX229" fmla="*/ 3154352 w 3317300"/>
              <a:gd name="connsiteY229" fmla="*/ 503234 h 5915024"/>
              <a:gd name="connsiteX230" fmla="*/ 3188430 w 3317300"/>
              <a:gd name="connsiteY230" fmla="*/ 786086 h 5915024"/>
              <a:gd name="connsiteX231" fmla="*/ 3288830 w 3317300"/>
              <a:gd name="connsiteY231" fmla="*/ 1286951 h 5915024"/>
              <a:gd name="connsiteX232" fmla="*/ 3316986 w 3317300"/>
              <a:gd name="connsiteY232" fmla="*/ 1370734 h 5915024"/>
              <a:gd name="connsiteX233" fmla="*/ 3317300 w 3317300"/>
              <a:gd name="connsiteY233" fmla="*/ 1370208 h 5915024"/>
              <a:gd name="connsiteX234" fmla="*/ 3317300 w 3317300"/>
              <a:gd name="connsiteY234" fmla="*/ 5621380 h 5915024"/>
              <a:gd name="connsiteX235" fmla="*/ 3023656 w 3317300"/>
              <a:gd name="connsiteY235" fmla="*/ 5915024 h 5915024"/>
              <a:gd name="connsiteX236" fmla="*/ 1270882 w 3317300"/>
              <a:gd name="connsiteY236" fmla="*/ 5915023 h 5915024"/>
              <a:gd name="connsiteX237" fmla="*/ 1264310 w 3317300"/>
              <a:gd name="connsiteY237" fmla="*/ 5891727 h 5915024"/>
              <a:gd name="connsiteX238" fmla="*/ 1236184 w 3317300"/>
              <a:gd name="connsiteY238" fmla="*/ 5809693 h 5915024"/>
              <a:gd name="connsiteX239" fmla="*/ 1186342 w 3317300"/>
              <a:gd name="connsiteY239" fmla="*/ 5825241 h 5915024"/>
              <a:gd name="connsiteX240" fmla="*/ 1144764 w 3317300"/>
              <a:gd name="connsiteY240" fmla="*/ 5689733 h 5915024"/>
              <a:gd name="connsiteX241" fmla="*/ 989586 w 3317300"/>
              <a:gd name="connsiteY241" fmla="*/ 5253162 h 5915024"/>
              <a:gd name="connsiteX242" fmla="*/ 824446 w 3317300"/>
              <a:gd name="connsiteY242" fmla="*/ 4597527 h 5915024"/>
              <a:gd name="connsiteX243" fmla="*/ 714382 w 3317300"/>
              <a:gd name="connsiteY243" fmla="*/ 4145795 h 5915024"/>
              <a:gd name="connsiteX244" fmla="*/ 656132 w 3317300"/>
              <a:gd name="connsiteY244" fmla="*/ 3936598 h 5915024"/>
              <a:gd name="connsiteX245" fmla="*/ 639541 w 3317300"/>
              <a:gd name="connsiteY245" fmla="*/ 3861571 h 5915024"/>
              <a:gd name="connsiteX246" fmla="*/ 602330 w 3317300"/>
              <a:gd name="connsiteY246" fmla="*/ 3722696 h 5915024"/>
              <a:gd name="connsiteX247" fmla="*/ 568861 w 3317300"/>
              <a:gd name="connsiteY247" fmla="*/ 3628920 h 5915024"/>
              <a:gd name="connsiteX248" fmla="*/ 546624 w 3317300"/>
              <a:gd name="connsiteY248" fmla="*/ 3585263 h 5915024"/>
              <a:gd name="connsiteX249" fmla="*/ 488240 w 3317300"/>
              <a:gd name="connsiteY249" fmla="*/ 3331316 h 5915024"/>
              <a:gd name="connsiteX250" fmla="*/ 372154 w 3317300"/>
              <a:gd name="connsiteY250" fmla="*/ 2778454 h 5915024"/>
              <a:gd name="connsiteX251" fmla="*/ 346224 w 3317300"/>
              <a:gd name="connsiteY251" fmla="*/ 2662022 h 5915024"/>
              <a:gd name="connsiteX252" fmla="*/ 308648 w 3317300"/>
              <a:gd name="connsiteY252" fmla="*/ 2697117 h 5915024"/>
              <a:gd name="connsiteX253" fmla="*/ 323776 w 3317300"/>
              <a:gd name="connsiteY253" fmla="*/ 2783074 h 5915024"/>
              <a:gd name="connsiteX254" fmla="*/ 342961 w 3317300"/>
              <a:gd name="connsiteY254" fmla="*/ 2835013 h 5915024"/>
              <a:gd name="connsiteX255" fmla="*/ 345556 w 3317300"/>
              <a:gd name="connsiteY255" fmla="*/ 2879103 h 5915024"/>
              <a:gd name="connsiteX256" fmla="*/ 424062 w 3317300"/>
              <a:gd name="connsiteY256" fmla="*/ 3258941 h 5915024"/>
              <a:gd name="connsiteX257" fmla="*/ 467362 w 3317300"/>
              <a:gd name="connsiteY257" fmla="*/ 3509026 h 5915024"/>
              <a:gd name="connsiteX258" fmla="*/ 539490 w 3317300"/>
              <a:gd name="connsiteY258" fmla="*/ 3809346 h 5915024"/>
              <a:gd name="connsiteX259" fmla="*/ 560176 w 3317300"/>
              <a:gd name="connsiteY259" fmla="*/ 3858687 h 5915024"/>
              <a:gd name="connsiteX260" fmla="*/ 553140 w 3317300"/>
              <a:gd name="connsiteY260" fmla="*/ 3893063 h 5915024"/>
              <a:gd name="connsiteX261" fmla="*/ 601950 w 3317300"/>
              <a:gd name="connsiteY261" fmla="*/ 4134210 h 5915024"/>
              <a:gd name="connsiteX262" fmla="*/ 913705 w 3317300"/>
              <a:gd name="connsiteY262" fmla="*/ 5377993 h 5915024"/>
              <a:gd name="connsiteX263" fmla="*/ 1055210 w 3317300"/>
              <a:gd name="connsiteY263" fmla="*/ 5894626 h 5915024"/>
              <a:gd name="connsiteX264" fmla="*/ 1061212 w 3317300"/>
              <a:gd name="connsiteY264" fmla="*/ 5915023 h 5915024"/>
              <a:gd name="connsiteX265" fmla="*/ 1033778 w 3317300"/>
              <a:gd name="connsiteY265" fmla="*/ 5915023 h 5915024"/>
              <a:gd name="connsiteX266" fmla="*/ 984726 w 3317300"/>
              <a:gd name="connsiteY266" fmla="*/ 5740134 h 5915024"/>
              <a:gd name="connsiteX267" fmla="*/ 928864 w 3317300"/>
              <a:gd name="connsiteY267" fmla="*/ 5557465 h 5915024"/>
              <a:gd name="connsiteX268" fmla="*/ 868210 w 3317300"/>
              <a:gd name="connsiteY268" fmla="*/ 5370427 h 5915024"/>
              <a:gd name="connsiteX269" fmla="*/ 741777 w 3317300"/>
              <a:gd name="connsiteY269" fmla="*/ 4893661 h 5915024"/>
              <a:gd name="connsiteX270" fmla="*/ 548766 w 3317300"/>
              <a:gd name="connsiteY270" fmla="*/ 4140556 h 5915024"/>
              <a:gd name="connsiteX271" fmla="*/ 454978 w 3317300"/>
              <a:gd name="connsiteY271" fmla="*/ 3775790 h 5915024"/>
              <a:gd name="connsiteX272" fmla="*/ 427623 w 3317300"/>
              <a:gd name="connsiteY272" fmla="*/ 3678618 h 5915024"/>
              <a:gd name="connsiteX273" fmla="*/ 420352 w 3317300"/>
              <a:gd name="connsiteY273" fmla="*/ 3674421 h 5915024"/>
              <a:gd name="connsiteX274" fmla="*/ 451194 w 3317300"/>
              <a:gd name="connsiteY274" fmla="*/ 3856714 h 5915024"/>
              <a:gd name="connsiteX275" fmla="*/ 526137 w 3317300"/>
              <a:gd name="connsiteY275" fmla="*/ 4201943 h 5915024"/>
              <a:gd name="connsiteX276" fmla="*/ 595375 w 3317300"/>
              <a:gd name="connsiteY276" fmla="*/ 4507866 h 5915024"/>
              <a:gd name="connsiteX277" fmla="*/ 739958 w 3317300"/>
              <a:gd name="connsiteY277" fmla="*/ 5085144 h 5915024"/>
              <a:gd name="connsiteX278" fmla="*/ 823364 w 3317300"/>
              <a:gd name="connsiteY278" fmla="*/ 5425911 h 5915024"/>
              <a:gd name="connsiteX279" fmla="*/ 865730 w 3317300"/>
              <a:gd name="connsiteY279" fmla="*/ 5559452 h 5915024"/>
              <a:gd name="connsiteX280" fmla="*/ 869378 w 3317300"/>
              <a:gd name="connsiteY280" fmla="*/ 5617311 h 5915024"/>
              <a:gd name="connsiteX281" fmla="*/ 848029 w 3317300"/>
              <a:gd name="connsiteY281" fmla="*/ 5583514 h 5915024"/>
              <a:gd name="connsiteX282" fmla="*/ 800971 w 3317300"/>
              <a:gd name="connsiteY282" fmla="*/ 5458693 h 5915024"/>
              <a:gd name="connsiteX283" fmla="*/ 776659 w 3317300"/>
              <a:gd name="connsiteY283" fmla="*/ 5505604 h 5915024"/>
              <a:gd name="connsiteX284" fmla="*/ 765852 w 3317300"/>
              <a:gd name="connsiteY284" fmla="*/ 5401364 h 5915024"/>
              <a:gd name="connsiteX285" fmla="*/ 752922 w 3317300"/>
              <a:gd name="connsiteY285" fmla="*/ 5281011 h 5915024"/>
              <a:gd name="connsiteX286" fmla="*/ 731224 w 3317300"/>
              <a:gd name="connsiteY286" fmla="*/ 5275409 h 5915024"/>
              <a:gd name="connsiteX287" fmla="*/ 717948 w 3317300"/>
              <a:gd name="connsiteY287" fmla="*/ 5207835 h 5915024"/>
              <a:gd name="connsiteX288" fmla="*/ 673256 w 3317300"/>
              <a:gd name="connsiteY288" fmla="*/ 5003350 h 5915024"/>
              <a:gd name="connsiteX289" fmla="*/ 607294 w 3317300"/>
              <a:gd name="connsiteY289" fmla="*/ 4788315 h 5915024"/>
              <a:gd name="connsiteX290" fmla="*/ 513003 w 3317300"/>
              <a:gd name="connsiteY290" fmla="*/ 4436415 h 5915024"/>
              <a:gd name="connsiteX291" fmla="*/ 447541 w 3317300"/>
              <a:gd name="connsiteY291" fmla="*/ 4226514 h 5915024"/>
              <a:gd name="connsiteX292" fmla="*/ 318502 w 3317300"/>
              <a:gd name="connsiteY292" fmla="*/ 3625313 h 5915024"/>
              <a:gd name="connsiteX293" fmla="*/ 296121 w 3317300"/>
              <a:gd name="connsiteY293" fmla="*/ 3597501 h 5915024"/>
              <a:gd name="connsiteX294" fmla="*/ 297709 w 3317300"/>
              <a:gd name="connsiteY294" fmla="*/ 3691915 h 5915024"/>
              <a:gd name="connsiteX295" fmla="*/ 326823 w 3317300"/>
              <a:gd name="connsiteY295" fmla="*/ 3844815 h 5915024"/>
              <a:gd name="connsiteX296" fmla="*/ 336624 w 3317300"/>
              <a:gd name="connsiteY296" fmla="*/ 3907610 h 5915024"/>
              <a:gd name="connsiteX297" fmla="*/ 323381 w 3317300"/>
              <a:gd name="connsiteY297" fmla="*/ 3890963 h 5915024"/>
              <a:gd name="connsiteX298" fmla="*/ 287665 w 3317300"/>
              <a:gd name="connsiteY298" fmla="*/ 3792080 h 5915024"/>
              <a:gd name="connsiteX299" fmla="*/ 217243 w 3317300"/>
              <a:gd name="connsiteY299" fmla="*/ 3501404 h 5915024"/>
              <a:gd name="connsiteX300" fmla="*/ 107755 w 3317300"/>
              <a:gd name="connsiteY300" fmla="*/ 2869936 h 5915024"/>
              <a:gd name="connsiteX301" fmla="*/ 94019 w 3317300"/>
              <a:gd name="connsiteY301" fmla="*/ 2713794 h 5915024"/>
              <a:gd name="connsiteX302" fmla="*/ 96683 w 3317300"/>
              <a:gd name="connsiteY302" fmla="*/ 2658196 h 5915024"/>
              <a:gd name="connsiteX303" fmla="*/ 94439 w 3317300"/>
              <a:gd name="connsiteY303" fmla="*/ 2585912 h 5915024"/>
              <a:gd name="connsiteX304" fmla="*/ 63375 w 3317300"/>
              <a:gd name="connsiteY304" fmla="*/ 2311030 h 5915024"/>
              <a:gd name="connsiteX305" fmla="*/ 1261 w 3317300"/>
              <a:gd name="connsiteY305" fmla="*/ 1817033 h 5915024"/>
              <a:gd name="connsiteX306" fmla="*/ 3617 w 3317300"/>
              <a:gd name="connsiteY306" fmla="*/ 1730782 h 5915024"/>
              <a:gd name="connsiteX307" fmla="*/ 1496 w 3317300"/>
              <a:gd name="connsiteY307" fmla="*/ 1580308 h 5915024"/>
              <a:gd name="connsiteX308" fmla="*/ 41160 w 3317300"/>
              <a:gd name="connsiteY308" fmla="*/ 1485817 h 5915024"/>
              <a:gd name="connsiteX309" fmla="*/ 36661 w 3317300"/>
              <a:gd name="connsiteY309" fmla="*/ 1560789 h 5915024"/>
              <a:gd name="connsiteX310" fmla="*/ 71716 w 3317300"/>
              <a:gd name="connsiteY310" fmla="*/ 1632623 h 5915024"/>
              <a:gd name="connsiteX311" fmla="*/ 82693 w 3317300"/>
              <a:gd name="connsiteY311" fmla="*/ 1606411 h 5915024"/>
              <a:gd name="connsiteX312" fmla="*/ 102321 w 3317300"/>
              <a:gd name="connsiteY312" fmla="*/ 1525630 h 5915024"/>
              <a:gd name="connsiteX313" fmla="*/ 113284 w 3317300"/>
              <a:gd name="connsiteY313" fmla="*/ 1486251 h 5915024"/>
              <a:gd name="connsiteX314" fmla="*/ 133915 w 3317300"/>
              <a:gd name="connsiteY314" fmla="*/ 1330559 h 5915024"/>
              <a:gd name="connsiteX315" fmla="*/ 170174 w 3317300"/>
              <a:gd name="connsiteY315" fmla="*/ 1198781 h 5915024"/>
              <a:gd name="connsiteX316" fmla="*/ 192422 w 3317300"/>
              <a:gd name="connsiteY316" fmla="*/ 1047486 h 5915024"/>
              <a:gd name="connsiteX317" fmla="*/ 169536 w 3317300"/>
              <a:gd name="connsiteY317" fmla="*/ 916189 h 5915024"/>
              <a:gd name="connsiteX318" fmla="*/ 226657 w 3317300"/>
              <a:gd name="connsiteY318" fmla="*/ 844243 h 5915024"/>
              <a:gd name="connsiteX319" fmla="*/ 275610 w 3317300"/>
              <a:gd name="connsiteY319" fmla="*/ 910599 h 5915024"/>
              <a:gd name="connsiteX320" fmla="*/ 280358 w 3317300"/>
              <a:gd name="connsiteY320" fmla="*/ 997141 h 5915024"/>
              <a:gd name="connsiteX321" fmla="*/ 322775 w 3317300"/>
              <a:gd name="connsiteY321" fmla="*/ 1011241 h 5915024"/>
              <a:gd name="connsiteX322" fmla="*/ 318523 w 3317300"/>
              <a:gd name="connsiteY322" fmla="*/ 905247 h 5915024"/>
              <a:gd name="connsiteX323" fmla="*/ 283149 w 3317300"/>
              <a:gd name="connsiteY323" fmla="*/ 863353 h 5915024"/>
              <a:gd name="connsiteX324" fmla="*/ 272186 w 3317300"/>
              <a:gd name="connsiteY324" fmla="*/ 810968 h 5915024"/>
              <a:gd name="connsiteX325" fmla="*/ 320715 w 3317300"/>
              <a:gd name="connsiteY325" fmla="*/ 705321 h 5915024"/>
              <a:gd name="connsiteX326" fmla="*/ 406649 w 3317300"/>
              <a:gd name="connsiteY326" fmla="*/ 762207 h 5915024"/>
              <a:gd name="connsiteX327" fmla="*/ 388301 w 3317300"/>
              <a:gd name="connsiteY327" fmla="*/ 864157 h 5915024"/>
              <a:gd name="connsiteX328" fmla="*/ 432299 w 3317300"/>
              <a:gd name="connsiteY328" fmla="*/ 941500 h 5915024"/>
              <a:gd name="connsiteX329" fmla="*/ 459635 w 3317300"/>
              <a:gd name="connsiteY329" fmla="*/ 841971 h 5915024"/>
              <a:gd name="connsiteX330" fmla="*/ 430161 w 3317300"/>
              <a:gd name="connsiteY330" fmla="*/ 686092 h 5915024"/>
              <a:gd name="connsiteX331" fmla="*/ 420743 w 3317300"/>
              <a:gd name="connsiteY331" fmla="*/ 554260 h 5915024"/>
              <a:gd name="connsiteX332" fmla="*/ 429661 w 3317300"/>
              <a:gd name="connsiteY332" fmla="*/ 405659 h 5915024"/>
              <a:gd name="connsiteX333" fmla="*/ 444935 w 3317300"/>
              <a:gd name="connsiteY333" fmla="*/ 292238 h 5915024"/>
              <a:gd name="connsiteX334" fmla="*/ 396849 w 3317300"/>
              <a:gd name="connsiteY334" fmla="*/ 14455 h 5915024"/>
              <a:gd name="connsiteX335" fmla="*/ 395674 w 3317300"/>
              <a:gd name="connsiteY335" fmla="*/ 2977 h 5915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</a:cxnLst>
            <a:rect l="l" t="t" r="r" b="b"/>
            <a:pathLst>
              <a:path w="3317300" h="5915024">
                <a:moveTo>
                  <a:pt x="1192140" y="5692845"/>
                </a:moveTo>
                <a:cubicBezTo>
                  <a:pt x="1182176" y="5699905"/>
                  <a:pt x="1204968" y="5752196"/>
                  <a:pt x="1212080" y="5759071"/>
                </a:cubicBezTo>
                <a:cubicBezTo>
                  <a:pt x="1226194" y="5772414"/>
                  <a:pt x="1224338" y="5729442"/>
                  <a:pt x="1223322" y="5724006"/>
                </a:cubicBezTo>
                <a:cubicBezTo>
                  <a:pt x="1221784" y="5718270"/>
                  <a:pt x="1199156" y="5687893"/>
                  <a:pt x="1192140" y="5692845"/>
                </a:cubicBezTo>
                <a:close/>
                <a:moveTo>
                  <a:pt x="875298" y="5632848"/>
                </a:moveTo>
                <a:cubicBezTo>
                  <a:pt x="888326" y="5630673"/>
                  <a:pt x="894417" y="5674707"/>
                  <a:pt x="890818" y="5680940"/>
                </a:cubicBezTo>
                <a:cubicBezTo>
                  <a:pt x="885273" y="5681546"/>
                  <a:pt x="883056" y="5678188"/>
                  <a:pt x="883757" y="5670976"/>
                </a:cubicBezTo>
                <a:cubicBezTo>
                  <a:pt x="883810" y="5667888"/>
                  <a:pt x="862269" y="5635021"/>
                  <a:pt x="875298" y="5632848"/>
                </a:cubicBezTo>
                <a:close/>
                <a:moveTo>
                  <a:pt x="1177706" y="5596453"/>
                </a:moveTo>
                <a:cubicBezTo>
                  <a:pt x="1168886" y="5593260"/>
                  <a:pt x="1171028" y="5624299"/>
                  <a:pt x="1175902" y="5638799"/>
                </a:cubicBezTo>
                <a:cubicBezTo>
                  <a:pt x="1190186" y="5680637"/>
                  <a:pt x="1204616" y="5639447"/>
                  <a:pt x="1190486" y="5612937"/>
                </a:cubicBezTo>
                <a:cubicBezTo>
                  <a:pt x="1184806" y="5602385"/>
                  <a:pt x="1180646" y="5597517"/>
                  <a:pt x="1177706" y="5596453"/>
                </a:cubicBezTo>
                <a:close/>
                <a:moveTo>
                  <a:pt x="786847" y="5524997"/>
                </a:moveTo>
                <a:cubicBezTo>
                  <a:pt x="789628" y="5523668"/>
                  <a:pt x="792185" y="5524079"/>
                  <a:pt x="794478" y="5525738"/>
                </a:cubicBezTo>
                <a:cubicBezTo>
                  <a:pt x="808240" y="5535697"/>
                  <a:pt x="812502" y="5590620"/>
                  <a:pt x="798665" y="5584448"/>
                </a:cubicBezTo>
                <a:cubicBezTo>
                  <a:pt x="789643" y="5580279"/>
                  <a:pt x="773260" y="5542079"/>
                  <a:pt x="777870" y="5534696"/>
                </a:cubicBezTo>
                <a:cubicBezTo>
                  <a:pt x="781059" y="5529396"/>
                  <a:pt x="784066" y="5526326"/>
                  <a:pt x="786847" y="5524997"/>
                </a:cubicBezTo>
                <a:close/>
                <a:moveTo>
                  <a:pt x="1070052" y="5232699"/>
                </a:moveTo>
                <a:cubicBezTo>
                  <a:pt x="1067096" y="5234369"/>
                  <a:pt x="1064972" y="5239548"/>
                  <a:pt x="1065580" y="5245094"/>
                </a:cubicBezTo>
                <a:cubicBezTo>
                  <a:pt x="1067122" y="5257412"/>
                  <a:pt x="1070008" y="5269811"/>
                  <a:pt x="1072370" y="5281913"/>
                </a:cubicBezTo>
                <a:cubicBezTo>
                  <a:pt x="1081052" y="5320859"/>
                  <a:pt x="1091370" y="5359367"/>
                  <a:pt x="1102096" y="5397766"/>
                </a:cubicBezTo>
                <a:cubicBezTo>
                  <a:pt x="1119270" y="5458585"/>
                  <a:pt x="1125986" y="5521332"/>
                  <a:pt x="1151432" y="5578616"/>
                </a:cubicBezTo>
                <a:cubicBezTo>
                  <a:pt x="1153680" y="5583722"/>
                  <a:pt x="1173344" y="5578454"/>
                  <a:pt x="1171478" y="5571489"/>
                </a:cubicBezTo>
                <a:lnTo>
                  <a:pt x="1171996" y="5571789"/>
                </a:lnTo>
                <a:cubicBezTo>
                  <a:pt x="1166288" y="5550487"/>
                  <a:pt x="1153828" y="5525286"/>
                  <a:pt x="1162936" y="5510112"/>
                </a:cubicBezTo>
                <a:cubicBezTo>
                  <a:pt x="1177658" y="5486410"/>
                  <a:pt x="1132176" y="5442834"/>
                  <a:pt x="1129384" y="5417676"/>
                </a:cubicBezTo>
                <a:cubicBezTo>
                  <a:pt x="1127980" y="5407514"/>
                  <a:pt x="1140466" y="5385289"/>
                  <a:pt x="1124700" y="5383804"/>
                </a:cubicBezTo>
                <a:cubicBezTo>
                  <a:pt x="1107078" y="5381941"/>
                  <a:pt x="1107016" y="5353857"/>
                  <a:pt x="1107740" y="5341809"/>
                </a:cubicBezTo>
                <a:cubicBezTo>
                  <a:pt x="1109216" y="5319459"/>
                  <a:pt x="1115536" y="5303716"/>
                  <a:pt x="1099284" y="5285677"/>
                </a:cubicBezTo>
                <a:cubicBezTo>
                  <a:pt x="1086072" y="5270776"/>
                  <a:pt x="1085976" y="5258948"/>
                  <a:pt x="1079506" y="5241360"/>
                </a:cubicBezTo>
                <a:cubicBezTo>
                  <a:pt x="1076792" y="5232869"/>
                  <a:pt x="1073006" y="5231028"/>
                  <a:pt x="1070052" y="5232699"/>
                </a:cubicBezTo>
                <a:close/>
                <a:moveTo>
                  <a:pt x="612273" y="5147968"/>
                </a:moveTo>
                <a:cubicBezTo>
                  <a:pt x="624266" y="5147020"/>
                  <a:pt x="627476" y="5176207"/>
                  <a:pt x="620327" y="5177792"/>
                </a:cubicBezTo>
                <a:cubicBezTo>
                  <a:pt x="604760" y="5181965"/>
                  <a:pt x="591387" y="5169741"/>
                  <a:pt x="597412" y="5161102"/>
                </a:cubicBezTo>
                <a:cubicBezTo>
                  <a:pt x="603302" y="5151950"/>
                  <a:pt x="608275" y="5148284"/>
                  <a:pt x="612273" y="5147968"/>
                </a:cubicBezTo>
                <a:close/>
                <a:moveTo>
                  <a:pt x="574376" y="5006588"/>
                </a:moveTo>
                <a:cubicBezTo>
                  <a:pt x="581075" y="5006317"/>
                  <a:pt x="598729" y="5032869"/>
                  <a:pt x="579771" y="5029716"/>
                </a:cubicBezTo>
                <a:cubicBezTo>
                  <a:pt x="575916" y="5026799"/>
                  <a:pt x="573589" y="5023030"/>
                  <a:pt x="573092" y="5017896"/>
                </a:cubicBezTo>
                <a:cubicBezTo>
                  <a:pt x="571129" y="5009751"/>
                  <a:pt x="572143" y="5006679"/>
                  <a:pt x="574376" y="5006588"/>
                </a:cubicBezTo>
                <a:close/>
                <a:moveTo>
                  <a:pt x="573964" y="4944881"/>
                </a:moveTo>
                <a:cubicBezTo>
                  <a:pt x="577424" y="4945880"/>
                  <a:pt x="580201" y="4948154"/>
                  <a:pt x="581345" y="4952019"/>
                </a:cubicBezTo>
                <a:cubicBezTo>
                  <a:pt x="585516" y="4967586"/>
                  <a:pt x="554711" y="4977158"/>
                  <a:pt x="550130" y="4961700"/>
                </a:cubicBezTo>
                <a:cubicBezTo>
                  <a:pt x="547085" y="4950332"/>
                  <a:pt x="563588" y="4941876"/>
                  <a:pt x="573964" y="4944881"/>
                </a:cubicBezTo>
                <a:close/>
                <a:moveTo>
                  <a:pt x="542704" y="4874999"/>
                </a:moveTo>
                <a:cubicBezTo>
                  <a:pt x="548908" y="4876847"/>
                  <a:pt x="556213" y="4907380"/>
                  <a:pt x="551656" y="4911676"/>
                </a:cubicBezTo>
                <a:lnTo>
                  <a:pt x="551765" y="4912086"/>
                </a:lnTo>
                <a:cubicBezTo>
                  <a:pt x="549745" y="4914382"/>
                  <a:pt x="538825" y="4919503"/>
                  <a:pt x="533306" y="4897273"/>
                </a:cubicBezTo>
                <a:cubicBezTo>
                  <a:pt x="527789" y="4875041"/>
                  <a:pt x="539918" y="4874425"/>
                  <a:pt x="542704" y="4874999"/>
                </a:cubicBezTo>
                <a:close/>
                <a:moveTo>
                  <a:pt x="498062" y="4759190"/>
                </a:moveTo>
                <a:cubicBezTo>
                  <a:pt x="499782" y="4757411"/>
                  <a:pt x="516243" y="4769688"/>
                  <a:pt x="508658" y="4777426"/>
                </a:cubicBezTo>
                <a:cubicBezTo>
                  <a:pt x="498826" y="4780062"/>
                  <a:pt x="494970" y="4777142"/>
                  <a:pt x="497201" y="4769079"/>
                </a:cubicBezTo>
                <a:cubicBezTo>
                  <a:pt x="497662" y="4765883"/>
                  <a:pt x="497712" y="4762797"/>
                  <a:pt x="498062" y="4759190"/>
                </a:cubicBezTo>
                <a:close/>
                <a:moveTo>
                  <a:pt x="427481" y="4495780"/>
                </a:moveTo>
                <a:cubicBezTo>
                  <a:pt x="437971" y="4495604"/>
                  <a:pt x="446095" y="4525917"/>
                  <a:pt x="437552" y="4531718"/>
                </a:cubicBezTo>
                <a:cubicBezTo>
                  <a:pt x="433484" y="4534564"/>
                  <a:pt x="427147" y="4512552"/>
                  <a:pt x="427914" y="4515420"/>
                </a:cubicBezTo>
                <a:cubicBezTo>
                  <a:pt x="428684" y="4518289"/>
                  <a:pt x="422756" y="4496168"/>
                  <a:pt x="427481" y="4495780"/>
                </a:cubicBezTo>
                <a:close/>
                <a:moveTo>
                  <a:pt x="317913" y="1810780"/>
                </a:moveTo>
                <a:cubicBezTo>
                  <a:pt x="297833" y="1809574"/>
                  <a:pt x="320258" y="1944069"/>
                  <a:pt x="322981" y="1959145"/>
                </a:cubicBezTo>
                <a:cubicBezTo>
                  <a:pt x="334370" y="2024589"/>
                  <a:pt x="345649" y="2089625"/>
                  <a:pt x="358266" y="2154737"/>
                </a:cubicBezTo>
                <a:cubicBezTo>
                  <a:pt x="381797" y="2275327"/>
                  <a:pt x="406554" y="2395584"/>
                  <a:pt x="429675" y="2516282"/>
                </a:cubicBezTo>
                <a:cubicBezTo>
                  <a:pt x="453344" y="2639027"/>
                  <a:pt x="472397" y="2762570"/>
                  <a:pt x="499454" y="2884848"/>
                </a:cubicBezTo>
                <a:cubicBezTo>
                  <a:pt x="516015" y="2958125"/>
                  <a:pt x="532874" y="3030884"/>
                  <a:pt x="552305" y="3103394"/>
                </a:cubicBezTo>
                <a:cubicBezTo>
                  <a:pt x="558232" y="3125516"/>
                  <a:pt x="563860" y="3148157"/>
                  <a:pt x="571836" y="3169730"/>
                </a:cubicBezTo>
                <a:cubicBezTo>
                  <a:pt x="574631" y="3176885"/>
                  <a:pt x="579116" y="3180513"/>
                  <a:pt x="582430" y="3187966"/>
                </a:cubicBezTo>
                <a:cubicBezTo>
                  <a:pt x="589358" y="3202356"/>
                  <a:pt x="579340" y="3230507"/>
                  <a:pt x="583129" y="3247931"/>
                </a:cubicBezTo>
                <a:cubicBezTo>
                  <a:pt x="653763" y="3600024"/>
                  <a:pt x="727673" y="3951237"/>
                  <a:pt x="811223" y="4300745"/>
                </a:cubicBezTo>
                <a:cubicBezTo>
                  <a:pt x="873854" y="4562336"/>
                  <a:pt x="931816" y="4827813"/>
                  <a:pt x="1017386" y="5083256"/>
                </a:cubicBezTo>
                <a:cubicBezTo>
                  <a:pt x="1018812" y="5088581"/>
                  <a:pt x="1035496" y="5126263"/>
                  <a:pt x="1046702" y="5107453"/>
                </a:cubicBezTo>
                <a:lnTo>
                  <a:pt x="1047740" y="5108053"/>
                </a:lnTo>
                <a:cubicBezTo>
                  <a:pt x="1071540" y="5067428"/>
                  <a:pt x="1036622" y="5040342"/>
                  <a:pt x="1026880" y="5005630"/>
                </a:cubicBezTo>
                <a:cubicBezTo>
                  <a:pt x="1020294" y="4981051"/>
                  <a:pt x="1020096" y="4950808"/>
                  <a:pt x="1007174" y="4928803"/>
                </a:cubicBezTo>
                <a:cubicBezTo>
                  <a:pt x="999534" y="4915043"/>
                  <a:pt x="986490" y="4904048"/>
                  <a:pt x="998956" y="4886660"/>
                </a:cubicBezTo>
                <a:cubicBezTo>
                  <a:pt x="1005882" y="4876461"/>
                  <a:pt x="1008180" y="4878481"/>
                  <a:pt x="1009172" y="4864163"/>
                </a:cubicBezTo>
                <a:cubicBezTo>
                  <a:pt x="1010758" y="4842225"/>
                  <a:pt x="1005842" y="4818954"/>
                  <a:pt x="1001470" y="4797732"/>
                </a:cubicBezTo>
                <a:cubicBezTo>
                  <a:pt x="996712" y="4771783"/>
                  <a:pt x="988466" y="4752479"/>
                  <a:pt x="976664" y="4729736"/>
                </a:cubicBezTo>
                <a:cubicBezTo>
                  <a:pt x="966672" y="4710460"/>
                  <a:pt x="976720" y="4684058"/>
                  <a:pt x="965524" y="4666860"/>
                </a:cubicBezTo>
                <a:cubicBezTo>
                  <a:pt x="944286" y="4633474"/>
                  <a:pt x="944164" y="4577305"/>
                  <a:pt x="933027" y="4539015"/>
                </a:cubicBezTo>
                <a:cubicBezTo>
                  <a:pt x="919804" y="4492944"/>
                  <a:pt x="904832" y="4446901"/>
                  <a:pt x="886282" y="4402256"/>
                </a:cubicBezTo>
                <a:cubicBezTo>
                  <a:pt x="882859" y="4394392"/>
                  <a:pt x="863235" y="4340815"/>
                  <a:pt x="861740" y="4325408"/>
                </a:cubicBezTo>
                <a:cubicBezTo>
                  <a:pt x="859828" y="4303528"/>
                  <a:pt x="853901" y="4281405"/>
                  <a:pt x="849122" y="4260293"/>
                </a:cubicBezTo>
                <a:cubicBezTo>
                  <a:pt x="841789" y="4228011"/>
                  <a:pt x="833938" y="4195427"/>
                  <a:pt x="824965" y="4163583"/>
                </a:cubicBezTo>
                <a:cubicBezTo>
                  <a:pt x="809326" y="4108499"/>
                  <a:pt x="796857" y="4052126"/>
                  <a:pt x="783568" y="3995973"/>
                </a:cubicBezTo>
                <a:cubicBezTo>
                  <a:pt x="767613" y="3928240"/>
                  <a:pt x="751770" y="3860917"/>
                  <a:pt x="736636" y="3792964"/>
                </a:cubicBezTo>
                <a:cubicBezTo>
                  <a:pt x="731278" y="3768055"/>
                  <a:pt x="727450" y="3742296"/>
                  <a:pt x="720864" y="3717719"/>
                </a:cubicBezTo>
                <a:cubicBezTo>
                  <a:pt x="714388" y="3693548"/>
                  <a:pt x="682050" y="3654792"/>
                  <a:pt x="689728" y="3634293"/>
                </a:cubicBezTo>
                <a:cubicBezTo>
                  <a:pt x="697109" y="3614315"/>
                  <a:pt x="688057" y="3583809"/>
                  <a:pt x="684646" y="3564526"/>
                </a:cubicBezTo>
                <a:cubicBezTo>
                  <a:pt x="676309" y="3515388"/>
                  <a:pt x="665925" y="3466799"/>
                  <a:pt x="654719" y="3418430"/>
                </a:cubicBezTo>
                <a:cubicBezTo>
                  <a:pt x="643156" y="3367084"/>
                  <a:pt x="632494" y="3314179"/>
                  <a:pt x="613857" y="3264287"/>
                </a:cubicBezTo>
                <a:cubicBezTo>
                  <a:pt x="609554" y="3253146"/>
                  <a:pt x="600445" y="3243733"/>
                  <a:pt x="597783" y="3232152"/>
                </a:cubicBezTo>
                <a:cubicBezTo>
                  <a:pt x="593552" y="3213088"/>
                  <a:pt x="597295" y="3191009"/>
                  <a:pt x="595633" y="3171696"/>
                </a:cubicBezTo>
                <a:cubicBezTo>
                  <a:pt x="578660" y="2982172"/>
                  <a:pt x="527895" y="2795998"/>
                  <a:pt x="487132" y="2611093"/>
                </a:cubicBezTo>
                <a:cubicBezTo>
                  <a:pt x="434557" y="2372275"/>
                  <a:pt x="385668" y="2132469"/>
                  <a:pt x="346423" y="1890956"/>
                </a:cubicBezTo>
                <a:cubicBezTo>
                  <a:pt x="344497" y="1880494"/>
                  <a:pt x="334387" y="1811635"/>
                  <a:pt x="317913" y="1810780"/>
                </a:cubicBezTo>
                <a:close/>
                <a:moveTo>
                  <a:pt x="170063" y="1597504"/>
                </a:moveTo>
                <a:cubicBezTo>
                  <a:pt x="168434" y="1597597"/>
                  <a:pt x="166611" y="1599347"/>
                  <a:pt x="164971" y="1601927"/>
                </a:cubicBezTo>
                <a:cubicBezTo>
                  <a:pt x="161689" y="1607089"/>
                  <a:pt x="159131" y="1615567"/>
                  <a:pt x="160299" y="1620742"/>
                </a:cubicBezTo>
                <a:cubicBezTo>
                  <a:pt x="161835" y="1626479"/>
                  <a:pt x="162142" y="1632542"/>
                  <a:pt x="162861" y="1638497"/>
                </a:cubicBezTo>
                <a:cubicBezTo>
                  <a:pt x="165072" y="1659859"/>
                  <a:pt x="165945" y="1681140"/>
                  <a:pt x="166926" y="1702831"/>
                </a:cubicBezTo>
                <a:cubicBezTo>
                  <a:pt x="169455" y="1761428"/>
                  <a:pt x="162641" y="1821210"/>
                  <a:pt x="169377" y="1879120"/>
                </a:cubicBezTo>
                <a:cubicBezTo>
                  <a:pt x="176661" y="1939078"/>
                  <a:pt x="188152" y="1998347"/>
                  <a:pt x="201690" y="2057068"/>
                </a:cubicBezTo>
                <a:cubicBezTo>
                  <a:pt x="205591" y="2074902"/>
                  <a:pt x="217869" y="2107618"/>
                  <a:pt x="209641" y="2126068"/>
                </a:cubicBezTo>
                <a:cubicBezTo>
                  <a:pt x="199994" y="2145777"/>
                  <a:pt x="225190" y="2175906"/>
                  <a:pt x="229611" y="2194041"/>
                </a:cubicBezTo>
                <a:cubicBezTo>
                  <a:pt x="233562" y="2208790"/>
                  <a:pt x="224508" y="2220876"/>
                  <a:pt x="223515" y="2235192"/>
                </a:cubicBezTo>
                <a:cubicBezTo>
                  <a:pt x="222660" y="2251667"/>
                  <a:pt x="224181" y="2268822"/>
                  <a:pt x="225896" y="2285047"/>
                </a:cubicBezTo>
                <a:cubicBezTo>
                  <a:pt x="229790" y="2320886"/>
                  <a:pt x="234864" y="2359483"/>
                  <a:pt x="248700" y="2393096"/>
                </a:cubicBezTo>
                <a:cubicBezTo>
                  <a:pt x="266101" y="2436733"/>
                  <a:pt x="267254" y="2486916"/>
                  <a:pt x="276049" y="2532857"/>
                </a:cubicBezTo>
                <a:cubicBezTo>
                  <a:pt x="278634" y="2545776"/>
                  <a:pt x="280236" y="2561593"/>
                  <a:pt x="288036" y="2572675"/>
                </a:cubicBezTo>
                <a:cubicBezTo>
                  <a:pt x="295536" y="2584276"/>
                  <a:pt x="308924" y="2585080"/>
                  <a:pt x="312904" y="2601577"/>
                </a:cubicBezTo>
                <a:cubicBezTo>
                  <a:pt x="317763" y="2621350"/>
                  <a:pt x="335994" y="2628759"/>
                  <a:pt x="333505" y="2603081"/>
                </a:cubicBezTo>
                <a:cubicBezTo>
                  <a:pt x="330745" y="2579671"/>
                  <a:pt x="322031" y="2556980"/>
                  <a:pt x="320909" y="2533131"/>
                </a:cubicBezTo>
                <a:cubicBezTo>
                  <a:pt x="319508" y="2504967"/>
                  <a:pt x="312974" y="2477300"/>
                  <a:pt x="307778" y="2449714"/>
                </a:cubicBezTo>
                <a:cubicBezTo>
                  <a:pt x="287959" y="2347890"/>
                  <a:pt x="257727" y="2244904"/>
                  <a:pt x="247143" y="2141485"/>
                </a:cubicBezTo>
                <a:cubicBezTo>
                  <a:pt x="246226" y="2129876"/>
                  <a:pt x="244924" y="2113541"/>
                  <a:pt x="236334" y="2104426"/>
                </a:cubicBezTo>
                <a:cubicBezTo>
                  <a:pt x="232039" y="2099869"/>
                  <a:pt x="223927" y="2100725"/>
                  <a:pt x="225118" y="2092064"/>
                </a:cubicBezTo>
                <a:cubicBezTo>
                  <a:pt x="227961" y="2071543"/>
                  <a:pt x="230894" y="2056268"/>
                  <a:pt x="227645" y="2034307"/>
                </a:cubicBezTo>
                <a:cubicBezTo>
                  <a:pt x="221115" y="1988637"/>
                  <a:pt x="212647" y="1943925"/>
                  <a:pt x="206937" y="1898035"/>
                </a:cubicBezTo>
                <a:cubicBezTo>
                  <a:pt x="200180" y="1844962"/>
                  <a:pt x="189217" y="1792575"/>
                  <a:pt x="183988" y="1738653"/>
                </a:cubicBezTo>
                <a:cubicBezTo>
                  <a:pt x="179644" y="1694591"/>
                  <a:pt x="184069" y="1645548"/>
                  <a:pt x="173172" y="1603243"/>
                </a:cubicBezTo>
                <a:lnTo>
                  <a:pt x="173991" y="1603023"/>
                </a:lnTo>
                <a:cubicBezTo>
                  <a:pt x="173126" y="1598975"/>
                  <a:pt x="171692" y="1597410"/>
                  <a:pt x="170063" y="1597504"/>
                </a:cubicBezTo>
                <a:close/>
                <a:moveTo>
                  <a:pt x="18869" y="1418196"/>
                </a:moveTo>
                <a:cubicBezTo>
                  <a:pt x="26052" y="1416325"/>
                  <a:pt x="34783" y="1418596"/>
                  <a:pt x="38711" y="1425886"/>
                </a:cubicBezTo>
                <a:cubicBezTo>
                  <a:pt x="46459" y="1440056"/>
                  <a:pt x="14383" y="1459627"/>
                  <a:pt x="8316" y="1435348"/>
                </a:cubicBezTo>
                <a:cubicBezTo>
                  <a:pt x="6052" y="1426075"/>
                  <a:pt x="11686" y="1420065"/>
                  <a:pt x="18869" y="1418196"/>
                </a:cubicBezTo>
                <a:close/>
                <a:moveTo>
                  <a:pt x="701779" y="1103321"/>
                </a:moveTo>
                <a:cubicBezTo>
                  <a:pt x="713360" y="1100656"/>
                  <a:pt x="711096" y="1149562"/>
                  <a:pt x="707497" y="1155794"/>
                </a:cubicBezTo>
                <a:cubicBezTo>
                  <a:pt x="701952" y="1156401"/>
                  <a:pt x="699626" y="1152635"/>
                  <a:pt x="700328" y="1145421"/>
                </a:cubicBezTo>
                <a:cubicBezTo>
                  <a:pt x="700380" y="1142335"/>
                  <a:pt x="689790" y="1106094"/>
                  <a:pt x="701779" y="1103321"/>
                </a:cubicBezTo>
                <a:close/>
                <a:moveTo>
                  <a:pt x="304007" y="1057543"/>
                </a:moveTo>
                <a:cubicBezTo>
                  <a:pt x="298140" y="1063506"/>
                  <a:pt x="297860" y="1126368"/>
                  <a:pt x="311532" y="1113484"/>
                </a:cubicBezTo>
                <a:cubicBezTo>
                  <a:pt x="315680" y="1109299"/>
                  <a:pt x="328263" y="1098903"/>
                  <a:pt x="327515" y="1091201"/>
                </a:cubicBezTo>
                <a:cubicBezTo>
                  <a:pt x="326293" y="1073526"/>
                  <a:pt x="305724" y="1055764"/>
                  <a:pt x="304007" y="1057543"/>
                </a:cubicBezTo>
                <a:close/>
                <a:moveTo>
                  <a:pt x="3317300" y="1035737"/>
                </a:moveTo>
                <a:lnTo>
                  <a:pt x="3317300" y="1080890"/>
                </a:lnTo>
                <a:lnTo>
                  <a:pt x="3316946" y="1080057"/>
                </a:lnTo>
                <a:cubicBezTo>
                  <a:pt x="3312100" y="1067759"/>
                  <a:pt x="3305892" y="1047619"/>
                  <a:pt x="3313310" y="1038071"/>
                </a:cubicBezTo>
                <a:close/>
                <a:moveTo>
                  <a:pt x="698005" y="1021540"/>
                </a:moveTo>
                <a:cubicBezTo>
                  <a:pt x="706422" y="1026528"/>
                  <a:pt x="710033" y="1058739"/>
                  <a:pt x="706927" y="1066817"/>
                </a:cubicBezTo>
                <a:cubicBezTo>
                  <a:pt x="700417" y="1083488"/>
                  <a:pt x="678950" y="1042699"/>
                  <a:pt x="688057" y="1027525"/>
                </a:cubicBezTo>
                <a:cubicBezTo>
                  <a:pt x="691860" y="1021238"/>
                  <a:pt x="695201" y="1019876"/>
                  <a:pt x="698005" y="1021540"/>
                </a:cubicBezTo>
                <a:close/>
                <a:moveTo>
                  <a:pt x="692416" y="950398"/>
                </a:moveTo>
                <a:cubicBezTo>
                  <a:pt x="701589" y="945305"/>
                  <a:pt x="708296" y="1001466"/>
                  <a:pt x="698376" y="998854"/>
                </a:cubicBezTo>
                <a:cubicBezTo>
                  <a:pt x="693422" y="991839"/>
                  <a:pt x="691226" y="983646"/>
                  <a:pt x="691491" y="974795"/>
                </a:cubicBezTo>
                <a:cubicBezTo>
                  <a:pt x="689295" y="966601"/>
                  <a:pt x="689666" y="958159"/>
                  <a:pt x="692416" y="950398"/>
                </a:cubicBezTo>
                <a:close/>
                <a:moveTo>
                  <a:pt x="590771" y="888941"/>
                </a:moveTo>
                <a:cubicBezTo>
                  <a:pt x="603528" y="889035"/>
                  <a:pt x="597250" y="962286"/>
                  <a:pt x="594360" y="967890"/>
                </a:cubicBezTo>
                <a:cubicBezTo>
                  <a:pt x="588816" y="968498"/>
                  <a:pt x="586188" y="965249"/>
                  <a:pt x="587191" y="957516"/>
                </a:cubicBezTo>
                <a:lnTo>
                  <a:pt x="586781" y="957626"/>
                </a:lnTo>
                <a:cubicBezTo>
                  <a:pt x="586832" y="954539"/>
                  <a:pt x="577902" y="888437"/>
                  <a:pt x="590771" y="888941"/>
                </a:cubicBezTo>
                <a:close/>
                <a:moveTo>
                  <a:pt x="200890" y="800109"/>
                </a:moveTo>
                <a:cubicBezTo>
                  <a:pt x="208620" y="799465"/>
                  <a:pt x="214698" y="802885"/>
                  <a:pt x="210473" y="811702"/>
                </a:cubicBezTo>
                <a:cubicBezTo>
                  <a:pt x="204613" y="824247"/>
                  <a:pt x="172939" y="837126"/>
                  <a:pt x="181378" y="812912"/>
                </a:cubicBezTo>
                <a:cubicBezTo>
                  <a:pt x="183774" y="805463"/>
                  <a:pt x="193159" y="800753"/>
                  <a:pt x="200890" y="800109"/>
                </a:cubicBezTo>
                <a:close/>
                <a:moveTo>
                  <a:pt x="760653" y="589713"/>
                </a:moveTo>
                <a:cubicBezTo>
                  <a:pt x="765838" y="592089"/>
                  <a:pt x="765582" y="608953"/>
                  <a:pt x="753292" y="612246"/>
                </a:cubicBezTo>
                <a:cubicBezTo>
                  <a:pt x="745508" y="614332"/>
                  <a:pt x="752996" y="594761"/>
                  <a:pt x="753898" y="593203"/>
                </a:cubicBezTo>
                <a:cubicBezTo>
                  <a:pt x="756592" y="589737"/>
                  <a:pt x="758926" y="588920"/>
                  <a:pt x="760653" y="589713"/>
                </a:cubicBezTo>
                <a:close/>
                <a:moveTo>
                  <a:pt x="753814" y="536542"/>
                </a:moveTo>
                <a:cubicBezTo>
                  <a:pt x="759981" y="536742"/>
                  <a:pt x="774609" y="573821"/>
                  <a:pt x="757390" y="568556"/>
                </a:cubicBezTo>
                <a:cubicBezTo>
                  <a:pt x="753505" y="563889"/>
                  <a:pt x="751560" y="558264"/>
                  <a:pt x="751962" y="551570"/>
                </a:cubicBezTo>
                <a:cubicBezTo>
                  <a:pt x="750645" y="540507"/>
                  <a:pt x="751760" y="536475"/>
                  <a:pt x="753814" y="536542"/>
                </a:cubicBezTo>
                <a:close/>
                <a:moveTo>
                  <a:pt x="396011" y="0"/>
                </a:moveTo>
                <a:lnTo>
                  <a:pt x="482624" y="0"/>
                </a:lnTo>
                <a:lnTo>
                  <a:pt x="482767" y="48348"/>
                </a:lnTo>
                <a:cubicBezTo>
                  <a:pt x="476513" y="90144"/>
                  <a:pt x="461689" y="138463"/>
                  <a:pt x="463236" y="175369"/>
                </a:cubicBezTo>
                <a:cubicBezTo>
                  <a:pt x="465545" y="233148"/>
                  <a:pt x="474848" y="290809"/>
                  <a:pt x="476338" y="348806"/>
                </a:cubicBezTo>
                <a:cubicBezTo>
                  <a:pt x="476789" y="363612"/>
                  <a:pt x="474379" y="379188"/>
                  <a:pt x="478632" y="393416"/>
                </a:cubicBezTo>
                <a:cubicBezTo>
                  <a:pt x="482143" y="406524"/>
                  <a:pt x="493662" y="534721"/>
                  <a:pt x="503253" y="652457"/>
                </a:cubicBezTo>
                <a:cubicBezTo>
                  <a:pt x="506778" y="696738"/>
                  <a:pt x="502388" y="772118"/>
                  <a:pt x="508203" y="836421"/>
                </a:cubicBezTo>
                <a:cubicBezTo>
                  <a:pt x="513936" y="902062"/>
                  <a:pt x="529874" y="956628"/>
                  <a:pt x="527513" y="969116"/>
                </a:cubicBezTo>
                <a:cubicBezTo>
                  <a:pt x="523249" y="990895"/>
                  <a:pt x="516536" y="1019916"/>
                  <a:pt x="525740" y="1041159"/>
                </a:cubicBezTo>
                <a:cubicBezTo>
                  <a:pt x="529604" y="1050662"/>
                  <a:pt x="532122" y="1078087"/>
                  <a:pt x="531415" y="1103305"/>
                </a:cubicBezTo>
                <a:cubicBezTo>
                  <a:pt x="530538" y="1124615"/>
                  <a:pt x="527804" y="1145545"/>
                  <a:pt x="533073" y="1165208"/>
                </a:cubicBezTo>
                <a:cubicBezTo>
                  <a:pt x="542623" y="1200849"/>
                  <a:pt x="565417" y="1595616"/>
                  <a:pt x="591611" y="1727783"/>
                </a:cubicBezTo>
                <a:cubicBezTo>
                  <a:pt x="594633" y="1742341"/>
                  <a:pt x="605667" y="1786805"/>
                  <a:pt x="616517" y="1789605"/>
                </a:cubicBezTo>
                <a:cubicBezTo>
                  <a:pt x="627476" y="1792815"/>
                  <a:pt x="637730" y="1754065"/>
                  <a:pt x="638550" y="1753845"/>
                </a:cubicBezTo>
                <a:cubicBezTo>
                  <a:pt x="648790" y="1751101"/>
                  <a:pt x="652041" y="1705884"/>
                  <a:pt x="654572" y="1697302"/>
                </a:cubicBezTo>
                <a:cubicBezTo>
                  <a:pt x="659523" y="1679729"/>
                  <a:pt x="667180" y="1664065"/>
                  <a:pt x="674620" y="1647583"/>
                </a:cubicBezTo>
                <a:cubicBezTo>
                  <a:pt x="683939" y="1626645"/>
                  <a:pt x="690330" y="1602978"/>
                  <a:pt x="702765" y="1583841"/>
                </a:cubicBezTo>
                <a:cubicBezTo>
                  <a:pt x="711191" y="1571045"/>
                  <a:pt x="723262" y="1566933"/>
                  <a:pt x="732126" y="1555775"/>
                </a:cubicBezTo>
                <a:cubicBezTo>
                  <a:pt x="754306" y="1528757"/>
                  <a:pt x="756584" y="1493022"/>
                  <a:pt x="753978" y="1460351"/>
                </a:cubicBezTo>
                <a:cubicBezTo>
                  <a:pt x="750922" y="1419456"/>
                  <a:pt x="758249" y="1377977"/>
                  <a:pt x="757353" y="1336943"/>
                </a:cubicBezTo>
                <a:cubicBezTo>
                  <a:pt x="755657" y="1242120"/>
                  <a:pt x="743986" y="1147773"/>
                  <a:pt x="738900" y="1053416"/>
                </a:cubicBezTo>
                <a:cubicBezTo>
                  <a:pt x="736747" y="1010964"/>
                  <a:pt x="731315" y="969391"/>
                  <a:pt x="730089" y="927128"/>
                </a:cubicBezTo>
                <a:cubicBezTo>
                  <a:pt x="729694" y="915820"/>
                  <a:pt x="736337" y="827542"/>
                  <a:pt x="720541" y="824310"/>
                </a:cubicBezTo>
                <a:cubicBezTo>
                  <a:pt x="708875" y="821729"/>
                  <a:pt x="713774" y="899010"/>
                  <a:pt x="703723" y="900825"/>
                </a:cubicBezTo>
                <a:cubicBezTo>
                  <a:pt x="687417" y="903877"/>
                  <a:pt x="694029" y="813851"/>
                  <a:pt x="695850" y="805898"/>
                </a:cubicBezTo>
                <a:cubicBezTo>
                  <a:pt x="697372" y="798466"/>
                  <a:pt x="714765" y="768339"/>
                  <a:pt x="711681" y="792876"/>
                </a:cubicBezTo>
                <a:cubicBezTo>
                  <a:pt x="710029" y="804734"/>
                  <a:pt x="713094" y="809620"/>
                  <a:pt x="722069" y="798873"/>
                </a:cubicBezTo>
                <a:cubicBezTo>
                  <a:pt x="736802" y="781755"/>
                  <a:pt x="753245" y="756272"/>
                  <a:pt x="747286" y="732401"/>
                </a:cubicBezTo>
                <a:cubicBezTo>
                  <a:pt x="746408" y="729124"/>
                  <a:pt x="748410" y="689073"/>
                  <a:pt x="756568" y="703132"/>
                </a:cubicBezTo>
                <a:cubicBezTo>
                  <a:pt x="762919" y="713724"/>
                  <a:pt x="768339" y="791305"/>
                  <a:pt x="775853" y="791487"/>
                </a:cubicBezTo>
                <a:cubicBezTo>
                  <a:pt x="786452" y="791720"/>
                  <a:pt x="791688" y="760462"/>
                  <a:pt x="795258" y="752479"/>
                </a:cubicBezTo>
                <a:cubicBezTo>
                  <a:pt x="800787" y="738704"/>
                  <a:pt x="810115" y="681759"/>
                  <a:pt x="803047" y="665210"/>
                </a:cubicBezTo>
                <a:cubicBezTo>
                  <a:pt x="799623" y="657346"/>
                  <a:pt x="790889" y="664079"/>
                  <a:pt x="786755" y="656844"/>
                </a:cubicBezTo>
                <a:cubicBezTo>
                  <a:pt x="769101" y="628644"/>
                  <a:pt x="797703" y="604296"/>
                  <a:pt x="791167" y="576628"/>
                </a:cubicBezTo>
                <a:cubicBezTo>
                  <a:pt x="783424" y="544455"/>
                  <a:pt x="811031" y="509836"/>
                  <a:pt x="804056" y="480531"/>
                </a:cubicBezTo>
                <a:cubicBezTo>
                  <a:pt x="802629" y="475205"/>
                  <a:pt x="769682" y="498084"/>
                  <a:pt x="772368" y="437650"/>
                </a:cubicBezTo>
                <a:cubicBezTo>
                  <a:pt x="773647" y="409646"/>
                  <a:pt x="786563" y="382475"/>
                  <a:pt x="790110" y="354741"/>
                </a:cubicBezTo>
                <a:cubicBezTo>
                  <a:pt x="794144" y="325558"/>
                  <a:pt x="797085" y="316868"/>
                  <a:pt x="828358" y="310683"/>
                </a:cubicBezTo>
                <a:cubicBezTo>
                  <a:pt x="897270" y="297488"/>
                  <a:pt x="911105" y="398279"/>
                  <a:pt x="921646" y="395016"/>
                </a:cubicBezTo>
                <a:cubicBezTo>
                  <a:pt x="956848" y="383828"/>
                  <a:pt x="970684" y="258496"/>
                  <a:pt x="981576" y="227040"/>
                </a:cubicBezTo>
                <a:cubicBezTo>
                  <a:pt x="991374" y="198067"/>
                  <a:pt x="1023418" y="194751"/>
                  <a:pt x="1033218" y="165781"/>
                </a:cubicBezTo>
                <a:cubicBezTo>
                  <a:pt x="1043194" y="135008"/>
                  <a:pt x="1050156" y="102407"/>
                  <a:pt x="1057660" y="69990"/>
                </a:cubicBezTo>
                <a:lnTo>
                  <a:pt x="1078134" y="0"/>
                </a:lnTo>
                <a:lnTo>
                  <a:pt x="2591436" y="0"/>
                </a:lnTo>
                <a:lnTo>
                  <a:pt x="2593908" y="37747"/>
                </a:lnTo>
                <a:cubicBezTo>
                  <a:pt x="2601622" y="160754"/>
                  <a:pt x="2607974" y="302782"/>
                  <a:pt x="2593982" y="325836"/>
                </a:cubicBezTo>
                <a:cubicBezTo>
                  <a:pt x="2579666" y="349430"/>
                  <a:pt x="2586144" y="398187"/>
                  <a:pt x="2586506" y="425753"/>
                </a:cubicBezTo>
                <a:cubicBezTo>
                  <a:pt x="2587564" y="488695"/>
                  <a:pt x="2606138" y="553091"/>
                  <a:pt x="2619406" y="614081"/>
                </a:cubicBezTo>
                <a:cubicBezTo>
                  <a:pt x="2645144" y="731442"/>
                  <a:pt x="2672632" y="848774"/>
                  <a:pt x="2694164" y="966823"/>
                </a:cubicBezTo>
                <a:cubicBezTo>
                  <a:pt x="2708904" y="1048053"/>
                  <a:pt x="2712854" y="1129979"/>
                  <a:pt x="2717326" y="1212207"/>
                </a:cubicBezTo>
                <a:cubicBezTo>
                  <a:pt x="2722014" y="1295252"/>
                  <a:pt x="2720206" y="1383551"/>
                  <a:pt x="2736804" y="1465162"/>
                </a:cubicBezTo>
                <a:cubicBezTo>
                  <a:pt x="2749584" y="1527598"/>
                  <a:pt x="2763622" y="1640630"/>
                  <a:pt x="2812984" y="1657699"/>
                </a:cubicBezTo>
                <a:cubicBezTo>
                  <a:pt x="2829026" y="1663500"/>
                  <a:pt x="2819552" y="1644525"/>
                  <a:pt x="2818862" y="1640318"/>
                </a:cubicBezTo>
                <a:cubicBezTo>
                  <a:pt x="2815966" y="1614750"/>
                  <a:pt x="2811316" y="1589212"/>
                  <a:pt x="2807488" y="1563454"/>
                </a:cubicBezTo>
                <a:cubicBezTo>
                  <a:pt x="2800382" y="1513986"/>
                  <a:pt x="2798300" y="1463613"/>
                  <a:pt x="2791600" y="1414034"/>
                </a:cubicBezTo>
                <a:cubicBezTo>
                  <a:pt x="2789148" y="1396690"/>
                  <a:pt x="2775216" y="1259482"/>
                  <a:pt x="2775654" y="1236533"/>
                </a:cubicBezTo>
                <a:cubicBezTo>
                  <a:pt x="2776306" y="1165228"/>
                  <a:pt x="2790856" y="1088442"/>
                  <a:pt x="2782876" y="1017695"/>
                </a:cubicBezTo>
                <a:cubicBezTo>
                  <a:pt x="2773572" y="935447"/>
                  <a:pt x="2782922" y="849079"/>
                  <a:pt x="2786234" y="764767"/>
                </a:cubicBezTo>
                <a:cubicBezTo>
                  <a:pt x="2790066" y="656168"/>
                  <a:pt x="2803198" y="556052"/>
                  <a:pt x="2811042" y="447694"/>
                </a:cubicBezTo>
                <a:cubicBezTo>
                  <a:pt x="2814806" y="396192"/>
                  <a:pt x="2820128" y="345590"/>
                  <a:pt x="2821624" y="293819"/>
                </a:cubicBezTo>
                <a:cubicBezTo>
                  <a:pt x="2823410" y="234943"/>
                  <a:pt x="2836158" y="179277"/>
                  <a:pt x="2842698" y="121763"/>
                </a:cubicBezTo>
                <a:cubicBezTo>
                  <a:pt x="2843382" y="114279"/>
                  <a:pt x="2846364" y="32561"/>
                  <a:pt x="2847146" y="6941"/>
                </a:cubicBezTo>
                <a:lnTo>
                  <a:pt x="2847328" y="0"/>
                </a:lnTo>
                <a:lnTo>
                  <a:pt x="3029474" y="0"/>
                </a:lnTo>
                <a:cubicBezTo>
                  <a:pt x="3029474" y="99351"/>
                  <a:pt x="3079812" y="186945"/>
                  <a:pt x="3156374" y="238669"/>
                </a:cubicBezTo>
                <a:lnTo>
                  <a:pt x="3159782" y="240519"/>
                </a:lnTo>
                <a:lnTo>
                  <a:pt x="3159440" y="366142"/>
                </a:lnTo>
                <a:cubicBezTo>
                  <a:pt x="3156134" y="411977"/>
                  <a:pt x="3152044" y="457750"/>
                  <a:pt x="3154352" y="503234"/>
                </a:cubicBezTo>
                <a:cubicBezTo>
                  <a:pt x="3159028" y="597699"/>
                  <a:pt x="3170916" y="692866"/>
                  <a:pt x="3188430" y="786086"/>
                </a:cubicBezTo>
                <a:cubicBezTo>
                  <a:pt x="3219638" y="953354"/>
                  <a:pt x="3263876" y="1118447"/>
                  <a:pt x="3288830" y="1286951"/>
                </a:cubicBezTo>
                <a:cubicBezTo>
                  <a:pt x="3290812" y="1300910"/>
                  <a:pt x="3298428" y="1386683"/>
                  <a:pt x="3316986" y="1370734"/>
                </a:cubicBezTo>
                <a:lnTo>
                  <a:pt x="3317300" y="1370208"/>
                </a:lnTo>
                <a:lnTo>
                  <a:pt x="3317300" y="5621380"/>
                </a:lnTo>
                <a:cubicBezTo>
                  <a:pt x="3155126" y="5621379"/>
                  <a:pt x="3023656" y="5752848"/>
                  <a:pt x="3023656" y="5915024"/>
                </a:cubicBezTo>
                <a:lnTo>
                  <a:pt x="1270882" y="5915023"/>
                </a:lnTo>
                <a:lnTo>
                  <a:pt x="1264310" y="5891727"/>
                </a:lnTo>
                <a:cubicBezTo>
                  <a:pt x="1257944" y="5867966"/>
                  <a:pt x="1254180" y="5827701"/>
                  <a:pt x="1236184" y="5809693"/>
                </a:cubicBezTo>
                <a:cubicBezTo>
                  <a:pt x="1217034" y="5790673"/>
                  <a:pt x="1215406" y="5889463"/>
                  <a:pt x="1186342" y="5825241"/>
                </a:cubicBezTo>
                <a:cubicBezTo>
                  <a:pt x="1166156" y="5781036"/>
                  <a:pt x="1168828" y="5732021"/>
                  <a:pt x="1144764" y="5689733"/>
                </a:cubicBezTo>
                <a:cubicBezTo>
                  <a:pt x="1068328" y="5555221"/>
                  <a:pt x="1030142" y="5401239"/>
                  <a:pt x="989586" y="5253162"/>
                </a:cubicBezTo>
                <a:cubicBezTo>
                  <a:pt x="929550" y="5035662"/>
                  <a:pt x="881915" y="4815277"/>
                  <a:pt x="824446" y="4597527"/>
                </a:cubicBezTo>
                <a:cubicBezTo>
                  <a:pt x="784790" y="4447891"/>
                  <a:pt x="753739" y="4295951"/>
                  <a:pt x="714382" y="4145795"/>
                </a:cubicBezTo>
                <a:cubicBezTo>
                  <a:pt x="695722" y="4076153"/>
                  <a:pt x="677770" y="4005881"/>
                  <a:pt x="656132" y="3936598"/>
                </a:cubicBezTo>
                <a:cubicBezTo>
                  <a:pt x="647770" y="3910299"/>
                  <a:pt x="637854" y="3889685"/>
                  <a:pt x="639541" y="3861571"/>
                </a:cubicBezTo>
                <a:cubicBezTo>
                  <a:pt x="642114" y="3818730"/>
                  <a:pt x="611478" y="3765030"/>
                  <a:pt x="602330" y="3722696"/>
                </a:cubicBezTo>
                <a:cubicBezTo>
                  <a:pt x="597223" y="3700354"/>
                  <a:pt x="592345" y="3642824"/>
                  <a:pt x="568861" y="3628920"/>
                </a:cubicBezTo>
                <a:cubicBezTo>
                  <a:pt x="554316" y="3620523"/>
                  <a:pt x="551207" y="3600721"/>
                  <a:pt x="546624" y="3585263"/>
                </a:cubicBezTo>
                <a:cubicBezTo>
                  <a:pt x="523004" y="3502022"/>
                  <a:pt x="506537" y="3415985"/>
                  <a:pt x="488240" y="3331316"/>
                </a:cubicBezTo>
                <a:cubicBezTo>
                  <a:pt x="448215" y="3147530"/>
                  <a:pt x="409310" y="2963007"/>
                  <a:pt x="372154" y="2778454"/>
                </a:cubicBezTo>
                <a:cubicBezTo>
                  <a:pt x="364512" y="2740108"/>
                  <a:pt x="360419" y="2698613"/>
                  <a:pt x="346224" y="2662022"/>
                </a:cubicBezTo>
                <a:cubicBezTo>
                  <a:pt x="331400" y="2624722"/>
                  <a:pt x="306495" y="2679254"/>
                  <a:pt x="308648" y="2697117"/>
                </a:cubicBezTo>
                <a:cubicBezTo>
                  <a:pt x="312424" y="2725962"/>
                  <a:pt x="321527" y="2753380"/>
                  <a:pt x="323776" y="2783074"/>
                </a:cubicBezTo>
                <a:cubicBezTo>
                  <a:pt x="325387" y="2805473"/>
                  <a:pt x="333895" y="2815926"/>
                  <a:pt x="342961" y="2835013"/>
                </a:cubicBezTo>
                <a:cubicBezTo>
                  <a:pt x="347015" y="2843586"/>
                  <a:pt x="344040" y="2868533"/>
                  <a:pt x="345556" y="2879103"/>
                </a:cubicBezTo>
                <a:cubicBezTo>
                  <a:pt x="363519" y="3005134"/>
                  <a:pt x="386216" y="3137360"/>
                  <a:pt x="424062" y="3258941"/>
                </a:cubicBezTo>
                <a:cubicBezTo>
                  <a:pt x="448744" y="3337948"/>
                  <a:pt x="450355" y="3427526"/>
                  <a:pt x="467362" y="3509026"/>
                </a:cubicBezTo>
                <a:cubicBezTo>
                  <a:pt x="488601" y="3609591"/>
                  <a:pt x="510469" y="3710868"/>
                  <a:pt x="539490" y="3809346"/>
                </a:cubicBezTo>
                <a:cubicBezTo>
                  <a:pt x="543552" y="3824503"/>
                  <a:pt x="547950" y="3847474"/>
                  <a:pt x="560176" y="3858687"/>
                </a:cubicBezTo>
                <a:cubicBezTo>
                  <a:pt x="579101" y="3876886"/>
                  <a:pt x="552348" y="3870443"/>
                  <a:pt x="553140" y="3893063"/>
                </a:cubicBezTo>
                <a:cubicBezTo>
                  <a:pt x="556351" y="3973872"/>
                  <a:pt x="583250" y="4056235"/>
                  <a:pt x="601950" y="4134210"/>
                </a:cubicBezTo>
                <a:cubicBezTo>
                  <a:pt x="701944" y="4550002"/>
                  <a:pt x="796504" y="4966811"/>
                  <a:pt x="913705" y="5377993"/>
                </a:cubicBezTo>
                <a:cubicBezTo>
                  <a:pt x="962784" y="5549691"/>
                  <a:pt x="1009818" y="5721940"/>
                  <a:pt x="1055210" y="5894626"/>
                </a:cubicBezTo>
                <a:lnTo>
                  <a:pt x="1061212" y="5915023"/>
                </a:lnTo>
                <a:lnTo>
                  <a:pt x="1033778" y="5915023"/>
                </a:lnTo>
                <a:lnTo>
                  <a:pt x="984726" y="5740134"/>
                </a:lnTo>
                <a:cubicBezTo>
                  <a:pt x="967018" y="5678964"/>
                  <a:pt x="948606" y="5618035"/>
                  <a:pt x="928864" y="5557465"/>
                </a:cubicBezTo>
                <a:cubicBezTo>
                  <a:pt x="908682" y="5495255"/>
                  <a:pt x="885633" y="5433814"/>
                  <a:pt x="868210" y="5370427"/>
                </a:cubicBezTo>
                <a:cubicBezTo>
                  <a:pt x="823980" y="5211916"/>
                  <a:pt x="783139" y="5052940"/>
                  <a:pt x="741777" y="4893661"/>
                </a:cubicBezTo>
                <a:cubicBezTo>
                  <a:pt x="676758" y="4642809"/>
                  <a:pt x="612555" y="4391738"/>
                  <a:pt x="548766" y="4140556"/>
                </a:cubicBezTo>
                <a:cubicBezTo>
                  <a:pt x="517912" y="4018858"/>
                  <a:pt x="487470" y="3897050"/>
                  <a:pt x="454978" y="3775790"/>
                </a:cubicBezTo>
                <a:cubicBezTo>
                  <a:pt x="446307" y="3743425"/>
                  <a:pt x="437524" y="3710652"/>
                  <a:pt x="427623" y="3678618"/>
                </a:cubicBezTo>
                <a:cubicBezTo>
                  <a:pt x="426307" y="3673704"/>
                  <a:pt x="421075" y="3662373"/>
                  <a:pt x="420352" y="3674421"/>
                </a:cubicBezTo>
                <a:cubicBezTo>
                  <a:pt x="416296" y="3733026"/>
                  <a:pt x="439134" y="3800232"/>
                  <a:pt x="451194" y="3856714"/>
                </a:cubicBezTo>
                <a:cubicBezTo>
                  <a:pt x="475456" y="3971838"/>
                  <a:pt x="501465" y="4086930"/>
                  <a:pt x="526137" y="4201943"/>
                </a:cubicBezTo>
                <a:cubicBezTo>
                  <a:pt x="548224" y="4304038"/>
                  <a:pt x="570420" y="4406540"/>
                  <a:pt x="595375" y="4507866"/>
                </a:cubicBezTo>
                <a:cubicBezTo>
                  <a:pt x="642241" y="4700795"/>
                  <a:pt x="691044" y="4892765"/>
                  <a:pt x="739958" y="5085144"/>
                </a:cubicBezTo>
                <a:cubicBezTo>
                  <a:pt x="768176" y="5197012"/>
                  <a:pt x="806314" y="5311490"/>
                  <a:pt x="823364" y="5425911"/>
                </a:cubicBezTo>
                <a:cubicBezTo>
                  <a:pt x="830111" y="5472400"/>
                  <a:pt x="855484" y="5513021"/>
                  <a:pt x="865730" y="5559452"/>
                </a:cubicBezTo>
                <a:cubicBezTo>
                  <a:pt x="866937" y="5563959"/>
                  <a:pt x="874433" y="5618151"/>
                  <a:pt x="869378" y="5617311"/>
                </a:cubicBezTo>
                <a:cubicBezTo>
                  <a:pt x="860308" y="5616229"/>
                  <a:pt x="851015" y="5589739"/>
                  <a:pt x="848029" y="5583514"/>
                </a:cubicBezTo>
                <a:cubicBezTo>
                  <a:pt x="831236" y="5545424"/>
                  <a:pt x="824889" y="5492241"/>
                  <a:pt x="800971" y="5458693"/>
                </a:cubicBezTo>
                <a:cubicBezTo>
                  <a:pt x="796867" y="5453207"/>
                  <a:pt x="788534" y="5520423"/>
                  <a:pt x="776659" y="5505604"/>
                </a:cubicBezTo>
                <a:cubicBezTo>
                  <a:pt x="757534" y="5481748"/>
                  <a:pt x="760966" y="5429018"/>
                  <a:pt x="765852" y="5401364"/>
                </a:cubicBezTo>
                <a:cubicBezTo>
                  <a:pt x="770708" y="5371961"/>
                  <a:pt x="785377" y="5302170"/>
                  <a:pt x="752922" y="5281011"/>
                </a:cubicBezTo>
                <a:cubicBezTo>
                  <a:pt x="745430" y="5275992"/>
                  <a:pt x="736537" y="5285402"/>
                  <a:pt x="731224" y="5275409"/>
                </a:cubicBezTo>
                <a:cubicBezTo>
                  <a:pt x="721229" y="5256133"/>
                  <a:pt x="721388" y="5228868"/>
                  <a:pt x="717948" y="5207835"/>
                </a:cubicBezTo>
                <a:cubicBezTo>
                  <a:pt x="706830" y="5140124"/>
                  <a:pt x="699641" y="5067409"/>
                  <a:pt x="673256" y="5003350"/>
                </a:cubicBezTo>
                <a:cubicBezTo>
                  <a:pt x="645033" y="4934072"/>
                  <a:pt x="626722" y="4860825"/>
                  <a:pt x="607294" y="4788315"/>
                </a:cubicBezTo>
                <a:cubicBezTo>
                  <a:pt x="575791" y="4670741"/>
                  <a:pt x="546856" y="4552920"/>
                  <a:pt x="513003" y="4436415"/>
                </a:cubicBezTo>
                <a:cubicBezTo>
                  <a:pt x="492894" y="4366283"/>
                  <a:pt x="460985" y="4297994"/>
                  <a:pt x="447541" y="4226514"/>
                </a:cubicBezTo>
                <a:cubicBezTo>
                  <a:pt x="409819" y="4026746"/>
                  <a:pt x="380201" y="3819536"/>
                  <a:pt x="318502" y="3625313"/>
                </a:cubicBezTo>
                <a:cubicBezTo>
                  <a:pt x="316086" y="3616300"/>
                  <a:pt x="310349" y="3593249"/>
                  <a:pt x="296121" y="3597501"/>
                </a:cubicBezTo>
                <a:cubicBezTo>
                  <a:pt x="276267" y="3603700"/>
                  <a:pt x="295645" y="3679296"/>
                  <a:pt x="297709" y="3691915"/>
                </a:cubicBezTo>
                <a:cubicBezTo>
                  <a:pt x="305774" y="3743322"/>
                  <a:pt x="316708" y="3793958"/>
                  <a:pt x="326823" y="3844815"/>
                </a:cubicBezTo>
                <a:cubicBezTo>
                  <a:pt x="330424" y="3863169"/>
                  <a:pt x="339798" y="3888319"/>
                  <a:pt x="336624" y="3907610"/>
                </a:cubicBezTo>
                <a:cubicBezTo>
                  <a:pt x="335403" y="3914524"/>
                  <a:pt x="324120" y="3892081"/>
                  <a:pt x="323381" y="3890963"/>
                </a:cubicBezTo>
                <a:cubicBezTo>
                  <a:pt x="309465" y="3858688"/>
                  <a:pt x="299126" y="3825015"/>
                  <a:pt x="287665" y="3792080"/>
                </a:cubicBezTo>
                <a:cubicBezTo>
                  <a:pt x="254876" y="3695927"/>
                  <a:pt x="238561" y="3600629"/>
                  <a:pt x="217243" y="3501404"/>
                </a:cubicBezTo>
                <a:cubicBezTo>
                  <a:pt x="172681" y="3292490"/>
                  <a:pt x="143496" y="3080335"/>
                  <a:pt x="107755" y="2869936"/>
                </a:cubicBezTo>
                <a:cubicBezTo>
                  <a:pt x="99060" y="2817820"/>
                  <a:pt x="101266" y="2765419"/>
                  <a:pt x="94019" y="2713794"/>
                </a:cubicBezTo>
                <a:cubicBezTo>
                  <a:pt x="91317" y="2693881"/>
                  <a:pt x="94849" y="2677567"/>
                  <a:pt x="96683" y="2658196"/>
                </a:cubicBezTo>
                <a:cubicBezTo>
                  <a:pt x="99058" y="2634287"/>
                  <a:pt x="96897" y="2609839"/>
                  <a:pt x="94439" y="2585912"/>
                </a:cubicBezTo>
                <a:cubicBezTo>
                  <a:pt x="85287" y="2494401"/>
                  <a:pt x="72637" y="2402950"/>
                  <a:pt x="63375" y="2311030"/>
                </a:cubicBezTo>
                <a:cubicBezTo>
                  <a:pt x="47223" y="2145878"/>
                  <a:pt x="12687" y="1982574"/>
                  <a:pt x="1261" y="1817033"/>
                </a:cubicBezTo>
                <a:cubicBezTo>
                  <a:pt x="-987" y="1787339"/>
                  <a:pt x="3486" y="1759795"/>
                  <a:pt x="3617" y="1730782"/>
                </a:cubicBezTo>
                <a:cubicBezTo>
                  <a:pt x="3801" y="1680677"/>
                  <a:pt x="-2896" y="1631101"/>
                  <a:pt x="1496" y="1580308"/>
                </a:cubicBezTo>
                <a:cubicBezTo>
                  <a:pt x="2249" y="1570009"/>
                  <a:pt x="13001" y="1469214"/>
                  <a:pt x="41160" y="1485817"/>
                </a:cubicBezTo>
                <a:cubicBezTo>
                  <a:pt x="51139" y="1491927"/>
                  <a:pt x="31215" y="1530635"/>
                  <a:pt x="36661" y="1560789"/>
                </a:cubicBezTo>
                <a:cubicBezTo>
                  <a:pt x="39164" y="1575046"/>
                  <a:pt x="61187" y="1624468"/>
                  <a:pt x="71716" y="1632623"/>
                </a:cubicBezTo>
                <a:cubicBezTo>
                  <a:pt x="80055" y="1639172"/>
                  <a:pt x="77119" y="1605271"/>
                  <a:pt x="82693" y="1606411"/>
                </a:cubicBezTo>
                <a:cubicBezTo>
                  <a:pt x="92503" y="1608612"/>
                  <a:pt x="97385" y="1531784"/>
                  <a:pt x="102321" y="1525630"/>
                </a:cubicBezTo>
                <a:cubicBezTo>
                  <a:pt x="110997" y="1515404"/>
                  <a:pt x="113680" y="1497560"/>
                  <a:pt x="113284" y="1486251"/>
                </a:cubicBezTo>
                <a:cubicBezTo>
                  <a:pt x="110025" y="1433119"/>
                  <a:pt x="126355" y="1382638"/>
                  <a:pt x="133915" y="1330559"/>
                </a:cubicBezTo>
                <a:cubicBezTo>
                  <a:pt x="140364" y="1285801"/>
                  <a:pt x="161349" y="1242858"/>
                  <a:pt x="170174" y="1198781"/>
                </a:cubicBezTo>
                <a:cubicBezTo>
                  <a:pt x="179382" y="1152846"/>
                  <a:pt x="194336" y="1093954"/>
                  <a:pt x="192422" y="1047486"/>
                </a:cubicBezTo>
                <a:cubicBezTo>
                  <a:pt x="190869" y="1003995"/>
                  <a:pt x="161419" y="959637"/>
                  <a:pt x="169536" y="916189"/>
                </a:cubicBezTo>
                <a:cubicBezTo>
                  <a:pt x="175370" y="883891"/>
                  <a:pt x="197761" y="851107"/>
                  <a:pt x="226657" y="844243"/>
                </a:cubicBezTo>
                <a:cubicBezTo>
                  <a:pt x="258310" y="836201"/>
                  <a:pt x="270773" y="885989"/>
                  <a:pt x="275610" y="910599"/>
                </a:cubicBezTo>
                <a:cubicBezTo>
                  <a:pt x="277536" y="921060"/>
                  <a:pt x="272017" y="966006"/>
                  <a:pt x="280358" y="997141"/>
                </a:cubicBezTo>
                <a:cubicBezTo>
                  <a:pt x="288921" y="1029095"/>
                  <a:pt x="311235" y="1046826"/>
                  <a:pt x="322775" y="1011241"/>
                </a:cubicBezTo>
                <a:cubicBezTo>
                  <a:pt x="329715" y="989623"/>
                  <a:pt x="334253" y="922987"/>
                  <a:pt x="318523" y="905247"/>
                </a:cubicBezTo>
                <a:cubicBezTo>
                  <a:pt x="306569" y="891765"/>
                  <a:pt x="293274" y="878203"/>
                  <a:pt x="283149" y="863353"/>
                </a:cubicBezTo>
                <a:cubicBezTo>
                  <a:pt x="270697" y="844737"/>
                  <a:pt x="275515" y="831591"/>
                  <a:pt x="272186" y="810968"/>
                </a:cubicBezTo>
                <a:cubicBezTo>
                  <a:pt x="264918" y="764179"/>
                  <a:pt x="288264" y="708747"/>
                  <a:pt x="320715" y="705321"/>
                </a:cubicBezTo>
                <a:cubicBezTo>
                  <a:pt x="372179" y="700751"/>
                  <a:pt x="375998" y="695337"/>
                  <a:pt x="406649" y="762207"/>
                </a:cubicBezTo>
                <a:cubicBezTo>
                  <a:pt x="418399" y="788037"/>
                  <a:pt x="393185" y="811917"/>
                  <a:pt x="388301" y="864157"/>
                </a:cubicBezTo>
                <a:cubicBezTo>
                  <a:pt x="387440" y="874048"/>
                  <a:pt x="405736" y="958717"/>
                  <a:pt x="432299" y="941500"/>
                </a:cubicBezTo>
                <a:cubicBezTo>
                  <a:pt x="460387" y="923435"/>
                  <a:pt x="458686" y="871202"/>
                  <a:pt x="459635" y="841971"/>
                </a:cubicBezTo>
                <a:cubicBezTo>
                  <a:pt x="461510" y="788339"/>
                  <a:pt x="432083" y="739146"/>
                  <a:pt x="430161" y="686092"/>
                </a:cubicBezTo>
                <a:cubicBezTo>
                  <a:pt x="428388" y="641782"/>
                  <a:pt x="426014" y="598512"/>
                  <a:pt x="420743" y="554260"/>
                </a:cubicBezTo>
                <a:cubicBezTo>
                  <a:pt x="415362" y="509600"/>
                  <a:pt x="411465" y="449173"/>
                  <a:pt x="429661" y="405659"/>
                </a:cubicBezTo>
                <a:cubicBezTo>
                  <a:pt x="443609" y="372504"/>
                  <a:pt x="445932" y="327096"/>
                  <a:pt x="444935" y="292238"/>
                </a:cubicBezTo>
                <a:cubicBezTo>
                  <a:pt x="441485" y="197442"/>
                  <a:pt x="397507" y="108680"/>
                  <a:pt x="396849" y="14455"/>
                </a:cubicBezTo>
                <a:cubicBezTo>
                  <a:pt x="396849" y="14455"/>
                  <a:pt x="395940" y="9731"/>
                  <a:pt x="395674" y="2977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 rotWithShape="1">
          <a:blip r:embed="rId8"/>
          <a:srcRect/>
          <a:stretch>
            <a:fillRect/>
          </a:stretch>
        </p:blipFill>
        <p:spPr>
          <a:xfrm rot="799325">
            <a:off x="6487836" y="1616973"/>
            <a:ext cx="5003258" cy="3810834"/>
          </a:xfrm>
          <a:prstGeom prst="rect">
            <a:avLst/>
          </a:prstGeom>
          <a:effectLst>
            <a:outerShdw blurRad="127000" dist="127000" dir="5400000" algn="t" rotWithShape="0">
              <a:schemeClr val="bg2">
                <a:lumMod val="75000"/>
                <a:alpha val="40000"/>
              </a:schemeClr>
            </a:outerShdw>
          </a:effectLst>
        </p:spPr>
      </p:pic>
      <p:sp>
        <p:nvSpPr>
          <p:cNvPr id="10" name="日期占位符 3"/>
          <p:cNvSpPr>
            <a:spLocks noGrp="1"/>
          </p:cNvSpPr>
          <p:nvPr>
            <p:ph type="dt" sz="half" idx="16385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14" name="页脚占位符 4"/>
          <p:cNvSpPr>
            <a:spLocks noGrp="1"/>
          </p:cNvSpPr>
          <p:nvPr>
            <p:ph type="ftr" sz="quarter" idx="16386"/>
            <p:custDataLst>
              <p:tags r:id="rId10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5" name="灯片编号占位符 5"/>
          <p:cNvSpPr>
            <a:spLocks noGrp="1"/>
          </p:cNvSpPr>
          <p:nvPr>
            <p:ph type="sldNum" sz="quarter" idx="16387"/>
            <p:custDataLst>
              <p:tags r:id="rId11"/>
            </p:custDataLst>
          </p:nvPr>
        </p:nvSpPr>
        <p:spPr>
          <a:xfrm>
            <a:off x="8610600" y="6356350"/>
            <a:ext cx="2743200" cy="365125"/>
          </a:xfrm>
        </p:spPr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8" name="Subtitle 17"/>
          <p:cNvSpPr>
            <a:spLocks noGrp="1"/>
          </p:cNvSpPr>
          <p:nvPr>
            <p:ph type="body" idx="16389" hasCustomPrompt="1"/>
            <p:custDataLst>
              <p:tags r:id="rId12"/>
            </p:custDataLst>
          </p:nvPr>
        </p:nvSpPr>
        <p:spPr>
          <a:xfrm>
            <a:off x="1016000" y="2667000"/>
            <a:ext cx="5449358" cy="457200"/>
          </a:xfrm>
          <a:noFill/>
        </p:spPr>
        <p:txBody>
          <a:bodyPr vert="horz"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rgbClr val="11111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THE END</a:t>
            </a:r>
            <a:endParaRPr lang="zh-CN" altLang="en-US"/>
          </a:p>
        </p:txBody>
      </p:sp>
      <p:sp>
        <p:nvSpPr>
          <p:cNvPr id="6" name="标题 1"/>
          <p:cNvSpPr>
            <a:spLocks noGrp="1"/>
          </p:cNvSpPr>
          <p:nvPr>
            <p:ph type="ctrTitle" idx="16388" hasCustomPrompt="1"/>
            <p:custDataLst>
              <p:tags r:id="rId13"/>
            </p:custDataLst>
          </p:nvPr>
        </p:nvSpPr>
        <p:spPr>
          <a:xfrm>
            <a:off x="1016000" y="3175000"/>
            <a:ext cx="5451122" cy="1016000"/>
          </a:xfrm>
        </p:spPr>
        <p:txBody>
          <a:bodyPr vert="horz" wrap="square"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6400" b="0" spc="0">
                <a:solidFill>
                  <a:srgbClr val="111111"/>
                </a:solidFill>
              </a:defRPr>
            </a:lvl1pPr>
          </a:lstStyle>
          <a:p>
            <a:r>
              <a:rPr lang="zh-CN" altLang="en-US" dirty="0"/>
              <a:t>谢谢观看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-1-5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Subtitle 10"/>
          <p:cNvSpPr>
            <a:spLocks noGrp="1"/>
          </p:cNvSpPr>
          <p:nvPr>
            <p:ph type="subTitle" idx="17826305" hasCustomPrompt="1"/>
            <p:custDataLst>
              <p:tags r:id="rId5"/>
            </p:custDataLst>
          </p:nvPr>
        </p:nvSpPr>
        <p:spPr>
          <a:xfrm>
            <a:off x="761471" y="2667000"/>
            <a:ext cx="2363258" cy="4572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CONTENTS</a:t>
            </a:r>
            <a:endParaRPr lang="zh-CN" altLang="en-US"/>
          </a:p>
        </p:txBody>
      </p:sp>
      <p:sp>
        <p:nvSpPr>
          <p:cNvPr id="12" name="Title 11"/>
          <p:cNvSpPr>
            <a:spLocks noGrp="1"/>
          </p:cNvSpPr>
          <p:nvPr>
            <p:ph type="ctrTitle" idx="17826049" hasCustomPrompt="1"/>
            <p:custDataLst>
              <p:tags r:id="rId6"/>
            </p:custDataLst>
          </p:nvPr>
        </p:nvSpPr>
        <p:spPr>
          <a:xfrm>
            <a:off x="760942" y="3175000"/>
            <a:ext cx="2364317" cy="7620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None/>
              <a:defRPr sz="4800" b="1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目录</a:t>
            </a:r>
            <a:endParaRPr lang="zh-CN" alt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319883777" hasCustomPrompt="1"/>
            <p:custDataLst>
              <p:tags r:id="rId7"/>
            </p:custDataLst>
          </p:nvPr>
        </p:nvSpPr>
        <p:spPr>
          <a:xfrm>
            <a:off x="4070350" y="22860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01</a:t>
            </a:r>
            <a:endParaRPr lang="zh-CN" altLang="en-US" smtClean="0"/>
          </a:p>
        </p:txBody>
      </p:sp>
      <p:sp>
        <p:nvSpPr>
          <p:cNvPr id="14" name="装饰  3"/>
          <p:cNvSpPr>
            <a:spLocks noGrp="1"/>
          </p:cNvSpPr>
          <p:nvPr>
            <p:ph type="body" idx="319883522" hasCustomPrompt="1"/>
            <p:custDataLst>
              <p:tags r:id="rId8"/>
            </p:custDataLst>
          </p:nvPr>
        </p:nvSpPr>
        <p:spPr>
          <a:xfrm>
            <a:off x="4851400" y="22098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5" name="Text Placeholder 14"/>
          <p:cNvSpPr>
            <a:spLocks noGrp="1"/>
          </p:cNvSpPr>
          <p:nvPr>
            <p:ph type="body" idx="51446017" hasCustomPrompt="1"/>
            <p:custDataLst>
              <p:tags r:id="rId9"/>
            </p:custDataLst>
          </p:nvPr>
        </p:nvSpPr>
        <p:spPr>
          <a:xfrm>
            <a:off x="5080000" y="21336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6" name="Text Placeholder 15"/>
          <p:cNvSpPr>
            <a:spLocks noGrp="1"/>
          </p:cNvSpPr>
          <p:nvPr>
            <p:ph type="body" idx="319949313" hasCustomPrompt="1"/>
            <p:custDataLst>
              <p:tags r:id="rId10"/>
            </p:custDataLst>
          </p:nvPr>
        </p:nvSpPr>
        <p:spPr>
          <a:xfrm>
            <a:off x="7994650" y="22860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02</a:t>
            </a:r>
            <a:endParaRPr lang="zh-CN" altLang="en-US" smtClean="0"/>
          </a:p>
        </p:txBody>
      </p:sp>
      <p:sp>
        <p:nvSpPr>
          <p:cNvPr id="17" name="装饰  6"/>
          <p:cNvSpPr>
            <a:spLocks noGrp="1"/>
          </p:cNvSpPr>
          <p:nvPr>
            <p:ph type="body" idx="319949058" hasCustomPrompt="1"/>
            <p:custDataLst>
              <p:tags r:id="rId11"/>
            </p:custDataLst>
          </p:nvPr>
        </p:nvSpPr>
        <p:spPr>
          <a:xfrm>
            <a:off x="8775700" y="22098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8" name="Text Placeholder 17"/>
          <p:cNvSpPr>
            <a:spLocks noGrp="1"/>
          </p:cNvSpPr>
          <p:nvPr>
            <p:ph type="body" idx="51511553" hasCustomPrompt="1"/>
            <p:custDataLst>
              <p:tags r:id="rId12"/>
            </p:custDataLst>
          </p:nvPr>
        </p:nvSpPr>
        <p:spPr>
          <a:xfrm>
            <a:off x="9004300" y="21336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9" name="Text Placeholder 18"/>
          <p:cNvSpPr>
            <a:spLocks noGrp="1"/>
          </p:cNvSpPr>
          <p:nvPr>
            <p:ph type="body" idx="320014849" hasCustomPrompt="1"/>
            <p:custDataLst>
              <p:tags r:id="rId13"/>
            </p:custDataLst>
          </p:nvPr>
        </p:nvSpPr>
        <p:spPr>
          <a:xfrm>
            <a:off x="4070350" y="39624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03</a:t>
            </a:r>
            <a:endParaRPr lang="zh-CN" altLang="en-US" smtClean="0"/>
          </a:p>
        </p:txBody>
      </p:sp>
      <p:sp>
        <p:nvSpPr>
          <p:cNvPr id="20" name="装饰  9"/>
          <p:cNvSpPr>
            <a:spLocks noGrp="1"/>
          </p:cNvSpPr>
          <p:nvPr>
            <p:ph type="body" idx="320014594" hasCustomPrompt="1"/>
            <p:custDataLst>
              <p:tags r:id="rId14"/>
            </p:custDataLst>
          </p:nvPr>
        </p:nvSpPr>
        <p:spPr>
          <a:xfrm>
            <a:off x="4851400" y="38862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1" name="Text Placeholder 20"/>
          <p:cNvSpPr>
            <a:spLocks noGrp="1"/>
          </p:cNvSpPr>
          <p:nvPr>
            <p:ph type="body" idx="51577089" hasCustomPrompt="1"/>
            <p:custDataLst>
              <p:tags r:id="rId15"/>
            </p:custDataLst>
          </p:nvPr>
        </p:nvSpPr>
        <p:spPr>
          <a:xfrm>
            <a:off x="5080000" y="38100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22" name="Text Placeholder 21"/>
          <p:cNvSpPr>
            <a:spLocks noGrp="1"/>
          </p:cNvSpPr>
          <p:nvPr>
            <p:ph type="body" idx="320080385" hasCustomPrompt="1"/>
            <p:custDataLst>
              <p:tags r:id="rId16"/>
            </p:custDataLst>
          </p:nvPr>
        </p:nvSpPr>
        <p:spPr>
          <a:xfrm>
            <a:off x="7994650" y="39624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04</a:t>
            </a:r>
            <a:endParaRPr lang="zh-CN" altLang="en-US" smtClean="0"/>
          </a:p>
        </p:txBody>
      </p:sp>
      <p:sp>
        <p:nvSpPr>
          <p:cNvPr id="23" name="装饰  2"/>
          <p:cNvSpPr>
            <a:spLocks noGrp="1"/>
          </p:cNvSpPr>
          <p:nvPr>
            <p:ph type="body" idx="320080130" hasCustomPrompt="1"/>
            <p:custDataLst>
              <p:tags r:id="rId17"/>
            </p:custDataLst>
          </p:nvPr>
        </p:nvSpPr>
        <p:spPr>
          <a:xfrm>
            <a:off x="8775700" y="38862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4" name="Text Placeholder 23"/>
          <p:cNvSpPr>
            <a:spLocks noGrp="1"/>
          </p:cNvSpPr>
          <p:nvPr>
            <p:ph type="body" idx="51642625" hasCustomPrompt="1"/>
            <p:custDataLst>
              <p:tags r:id="rId18"/>
            </p:custDataLst>
          </p:nvPr>
        </p:nvSpPr>
        <p:spPr>
          <a:xfrm>
            <a:off x="9004300" y="38100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2"/>
            <p:custDataLst>
              <p:tags r:id="rId2"/>
            </p:custDataLst>
          </p:nvPr>
        </p:nvSpPr>
        <p:spPr>
          <a:xfrm>
            <a:off x="605155" y="6314440"/>
            <a:ext cx="2707005" cy="316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1" name="页脚占位符 10"/>
          <p:cNvSpPr>
            <a:spLocks noGrp="1"/>
          </p:cNvSpPr>
          <p:nvPr>
            <p:ph type="ftr" sz="quarter" idx="3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12" name="灯片编号占位符 11"/>
          <p:cNvSpPr>
            <a:spLocks noGrp="1"/>
          </p:cNvSpPr>
          <p:nvPr>
            <p:ph type="sldNum" sz="quarter" idx="4"/>
            <p:custDataLst>
              <p:tags r:id="rId4"/>
            </p:custDataLst>
          </p:nvPr>
        </p:nvSpPr>
        <p:spPr>
          <a:xfrm>
            <a:off x="8877300" y="6314440"/>
            <a:ext cx="2711450" cy="316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56" y="482457"/>
            <a:ext cx="10972888" cy="711206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584" y="1523857"/>
            <a:ext cx="5257842" cy="47244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22060" y="1524000"/>
            <a:ext cx="5266690" cy="47244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2" name="页脚占位符 11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14" name="日期占位符 1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03250" y="6314440"/>
            <a:ext cx="2708910" cy="31686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5" name="灯片编号占位符 14"/>
          <p:cNvSpPr>
            <a:spLocks noGrp="1"/>
          </p:cNvSpPr>
          <p:nvPr>
            <p:ph type="sldNum" sz="quarter" idx="4"/>
            <p:custDataLst>
              <p:tags r:id="rId4"/>
            </p:custDataLst>
          </p:nvPr>
        </p:nvSpPr>
        <p:spPr>
          <a:xfrm>
            <a:off x="8877300" y="6314440"/>
            <a:ext cx="2711450" cy="316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56" y="482601"/>
            <a:ext cx="10972888" cy="711206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7060" y="1524000"/>
            <a:ext cx="5257842" cy="914407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540000"/>
            <a:ext cx="5257800" cy="370843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324411" y="1523712"/>
            <a:ext cx="5257842" cy="914407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324600" y="2540000"/>
            <a:ext cx="5257800" cy="370843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9" name="日期占位符 18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03250" y="6314440"/>
            <a:ext cx="2708910" cy="31686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20" name="页脚占位符 19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1" name="灯片编号占位符 20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300" y="6314440"/>
            <a:ext cx="2709545" cy="31686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56" y="482473"/>
            <a:ext cx="10972888" cy="711206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2"/>
            <p:custDataLst>
              <p:tags r:id="rId2"/>
            </p:custDataLst>
          </p:nvPr>
        </p:nvSpPr>
        <p:spPr>
          <a:xfrm>
            <a:off x="605155" y="6314440"/>
            <a:ext cx="2707005" cy="316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3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4"/>
            <p:custDataLst>
              <p:tags r:id="rId4"/>
            </p:custDataLst>
          </p:nvPr>
        </p:nvSpPr>
        <p:spPr>
          <a:xfrm>
            <a:off x="8877300" y="6314440"/>
            <a:ext cx="2711450" cy="316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84" y="609457"/>
            <a:ext cx="355602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772660" y="609600"/>
            <a:ext cx="6807254" cy="5638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2311400"/>
            <a:ext cx="3556000" cy="393703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30" name="页脚占位符 29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31" name="灯片编号占位符 30"/>
          <p:cNvSpPr>
            <a:spLocks noGrp="1"/>
          </p:cNvSpPr>
          <p:nvPr>
            <p:ph type="sldNum" sz="quarter" idx="4"/>
            <p:custDataLst>
              <p:tags r:id="rId3"/>
            </p:custDataLst>
          </p:nvPr>
        </p:nvSpPr>
        <p:spPr>
          <a:xfrm>
            <a:off x="8877300" y="6314440"/>
            <a:ext cx="2711450" cy="316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32" name="日期占位符 31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03250" y="6314440"/>
            <a:ext cx="2708910" cy="31686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547860" y="609600"/>
            <a:ext cx="2032016" cy="563884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8636069" cy="563880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2"/>
            <p:custDataLst>
              <p:tags r:id="rId2"/>
            </p:custDataLst>
          </p:nvPr>
        </p:nvSpPr>
        <p:spPr>
          <a:xfrm>
            <a:off x="605155" y="6314440"/>
            <a:ext cx="2707005" cy="316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1" name="页脚占位符 10"/>
          <p:cNvSpPr>
            <a:spLocks noGrp="1"/>
          </p:cNvSpPr>
          <p:nvPr>
            <p:ph type="ftr" sz="quarter" idx="3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12" name="灯片编号占位符 11"/>
          <p:cNvSpPr>
            <a:spLocks noGrp="1"/>
          </p:cNvSpPr>
          <p:nvPr>
            <p:ph type="sldNum" sz="quarter" idx="4"/>
            <p:custDataLst>
              <p:tags r:id="rId4"/>
            </p:custDataLst>
          </p:nvPr>
        </p:nvSpPr>
        <p:spPr>
          <a:xfrm>
            <a:off x="8877300" y="6314440"/>
            <a:ext cx="2711450" cy="316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tags" Target="../tags/tag33.xml"/><Relationship Id="rId12" Type="http://schemas.openxmlformats.org/officeDocument/2006/relationships/tags" Target="../tags/tag32.xml"/><Relationship Id="rId11" Type="http://schemas.openxmlformats.org/officeDocument/2006/relationships/tags" Target="../tags/tag3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9.xml"/><Relationship Id="rId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30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29" Type="http://schemas.openxmlformats.org/officeDocument/2006/relationships/tags" Target="../tags/tag267.xml"/><Relationship Id="rId28" Type="http://schemas.openxmlformats.org/officeDocument/2006/relationships/tags" Target="../tags/tag266.xml"/><Relationship Id="rId27" Type="http://schemas.openxmlformats.org/officeDocument/2006/relationships/tags" Target="../tags/tag265.xml"/><Relationship Id="rId26" Type="http://schemas.openxmlformats.org/officeDocument/2006/relationships/tags" Target="../tags/tag264.xml"/><Relationship Id="rId25" Type="http://schemas.openxmlformats.org/officeDocument/2006/relationships/tags" Target="../tags/tag263.xml"/><Relationship Id="rId24" Type="http://schemas.openxmlformats.org/officeDocument/2006/relationships/tags" Target="../tags/tag262.xml"/><Relationship Id="rId23" Type="http://schemas.openxmlformats.org/officeDocument/2006/relationships/tags" Target="../tags/tag261.xml"/><Relationship Id="rId22" Type="http://schemas.openxmlformats.org/officeDocument/2006/relationships/tags" Target="../tags/tag260.xml"/><Relationship Id="rId21" Type="http://schemas.openxmlformats.org/officeDocument/2006/relationships/slideLayout" Target="../slideLayouts/slideLayout31.xml"/><Relationship Id="rId20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9.xml"/><Relationship Id="rId18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1"/>
            </p:custDataLst>
          </p:nvPr>
        </p:nvSpPr>
        <p:spPr>
          <a:xfrm>
            <a:off x="605155" y="6314440"/>
            <a:ext cx="2707005" cy="316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2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3"/>
            </p:custDataLst>
          </p:nvPr>
        </p:nvSpPr>
        <p:spPr>
          <a:xfrm>
            <a:off x="8877300" y="6314440"/>
            <a:ext cx="2711450" cy="316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556" y="482473"/>
            <a:ext cx="10972888" cy="7112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556" y="1524000"/>
            <a:ext cx="10972888" cy="47244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en-US" altLang="zh-CN" dirty="0"/>
          </a:p>
          <a:p>
            <a:pPr lvl="5"/>
            <a:r>
              <a:rPr lang="zh-CN" altLang="en-US" dirty="0"/>
              <a:t>第六级</a:t>
            </a:r>
            <a:endParaRPr lang="en-US" altLang="zh-CN" dirty="0"/>
          </a:p>
          <a:p>
            <a:pPr marL="2971800" marR="0" lvl="6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zh-CN" altLang="en-US" dirty="0"/>
              <a:t>第七级</a:t>
            </a:r>
            <a:endParaRPr lang="en-US" altLang="zh-CN" dirty="0"/>
          </a:p>
          <a:p>
            <a:pPr marL="3429000" marR="0" lvl="7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zh-CN" altLang="en-US" dirty="0"/>
              <a:t>第八级</a:t>
            </a:r>
            <a:endParaRPr lang="en-US" altLang="zh-CN" dirty="0"/>
          </a:p>
          <a:p>
            <a:pPr marL="3886200" marR="0" lvl="8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zh-CN" altLang="en-US" dirty="0"/>
              <a:t>第九级</a:t>
            </a:r>
            <a:endParaRPr lang="en-US" altLang="zh-CN" dirty="0"/>
          </a:p>
          <a:p>
            <a:pPr marL="3886200" marR="0" lvl="8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lang="en-US" altLang="zh-CN" dirty="0"/>
          </a:p>
          <a:p>
            <a:pPr lvl="5"/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5pPr>
      <a:lvl6pPr marL="25146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defRPr lang="zh-CN" altLang="en-US" sz="2400" kern="1200" dirty="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altLang="zh-CN" sz="2400" kern="1200" dirty="0" smtClean="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altLang="zh-CN" sz="2400" kern="1200" dirty="0" smtClean="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8pPr>
      <a:lvl9pPr marL="3657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lang="en-US" altLang="zh-CN" sz="2400" kern="1200" dirty="0" smtClean="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2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3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4"/>
            </p:custDataLst>
          </p:nvPr>
        </p:nvSpPr>
        <p:spPr>
          <a:xfrm>
            <a:off x="69596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5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6"/>
            </p:custDataLst>
          </p:nvPr>
        </p:nvSpPr>
        <p:spPr>
          <a:xfrm>
            <a:off x="8753983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7" name="任意多边形: 形状 11"/>
          <p:cNvSpPr/>
          <p:nvPr userDrawn="1">
            <p:custDataLst>
              <p:tags r:id="rId27"/>
            </p:custDataLst>
          </p:nvPr>
        </p:nvSpPr>
        <p:spPr>
          <a:xfrm>
            <a:off x="7240905" y="-18415"/>
            <a:ext cx="4961254" cy="6887210"/>
          </a:xfrm>
          <a:custGeom>
            <a:avLst/>
            <a:gdLst>
              <a:gd name="connsiteX0" fmla="*/ 1192140 w 3317300"/>
              <a:gd name="connsiteY0" fmla="*/ 5692845 h 5915024"/>
              <a:gd name="connsiteX1" fmla="*/ 1212080 w 3317300"/>
              <a:gd name="connsiteY1" fmla="*/ 5759071 h 5915024"/>
              <a:gd name="connsiteX2" fmla="*/ 1223322 w 3317300"/>
              <a:gd name="connsiteY2" fmla="*/ 5724006 h 5915024"/>
              <a:gd name="connsiteX3" fmla="*/ 1192140 w 3317300"/>
              <a:gd name="connsiteY3" fmla="*/ 5692845 h 5915024"/>
              <a:gd name="connsiteX4" fmla="*/ 875298 w 3317300"/>
              <a:gd name="connsiteY4" fmla="*/ 5632848 h 5915024"/>
              <a:gd name="connsiteX5" fmla="*/ 890818 w 3317300"/>
              <a:gd name="connsiteY5" fmla="*/ 5680940 h 5915024"/>
              <a:gd name="connsiteX6" fmla="*/ 883757 w 3317300"/>
              <a:gd name="connsiteY6" fmla="*/ 5670976 h 5915024"/>
              <a:gd name="connsiteX7" fmla="*/ 875298 w 3317300"/>
              <a:gd name="connsiteY7" fmla="*/ 5632848 h 5915024"/>
              <a:gd name="connsiteX8" fmla="*/ 1177706 w 3317300"/>
              <a:gd name="connsiteY8" fmla="*/ 5596453 h 5915024"/>
              <a:gd name="connsiteX9" fmla="*/ 1175902 w 3317300"/>
              <a:gd name="connsiteY9" fmla="*/ 5638799 h 5915024"/>
              <a:gd name="connsiteX10" fmla="*/ 1190486 w 3317300"/>
              <a:gd name="connsiteY10" fmla="*/ 5612937 h 5915024"/>
              <a:gd name="connsiteX11" fmla="*/ 1177706 w 3317300"/>
              <a:gd name="connsiteY11" fmla="*/ 5596453 h 5915024"/>
              <a:gd name="connsiteX12" fmla="*/ 786847 w 3317300"/>
              <a:gd name="connsiteY12" fmla="*/ 5524997 h 5915024"/>
              <a:gd name="connsiteX13" fmla="*/ 794478 w 3317300"/>
              <a:gd name="connsiteY13" fmla="*/ 5525738 h 5915024"/>
              <a:gd name="connsiteX14" fmla="*/ 798665 w 3317300"/>
              <a:gd name="connsiteY14" fmla="*/ 5584448 h 5915024"/>
              <a:gd name="connsiteX15" fmla="*/ 777870 w 3317300"/>
              <a:gd name="connsiteY15" fmla="*/ 5534696 h 5915024"/>
              <a:gd name="connsiteX16" fmla="*/ 786847 w 3317300"/>
              <a:gd name="connsiteY16" fmla="*/ 5524997 h 5915024"/>
              <a:gd name="connsiteX17" fmla="*/ 1070052 w 3317300"/>
              <a:gd name="connsiteY17" fmla="*/ 5232699 h 5915024"/>
              <a:gd name="connsiteX18" fmla="*/ 1065580 w 3317300"/>
              <a:gd name="connsiteY18" fmla="*/ 5245094 h 5915024"/>
              <a:gd name="connsiteX19" fmla="*/ 1072370 w 3317300"/>
              <a:gd name="connsiteY19" fmla="*/ 5281913 h 5915024"/>
              <a:gd name="connsiteX20" fmla="*/ 1102096 w 3317300"/>
              <a:gd name="connsiteY20" fmla="*/ 5397766 h 5915024"/>
              <a:gd name="connsiteX21" fmla="*/ 1151432 w 3317300"/>
              <a:gd name="connsiteY21" fmla="*/ 5578616 h 5915024"/>
              <a:gd name="connsiteX22" fmla="*/ 1171478 w 3317300"/>
              <a:gd name="connsiteY22" fmla="*/ 5571489 h 5915024"/>
              <a:gd name="connsiteX23" fmla="*/ 1171996 w 3317300"/>
              <a:gd name="connsiteY23" fmla="*/ 5571789 h 5915024"/>
              <a:gd name="connsiteX24" fmla="*/ 1162936 w 3317300"/>
              <a:gd name="connsiteY24" fmla="*/ 5510112 h 5915024"/>
              <a:gd name="connsiteX25" fmla="*/ 1129384 w 3317300"/>
              <a:gd name="connsiteY25" fmla="*/ 5417676 h 5915024"/>
              <a:gd name="connsiteX26" fmla="*/ 1124700 w 3317300"/>
              <a:gd name="connsiteY26" fmla="*/ 5383804 h 5915024"/>
              <a:gd name="connsiteX27" fmla="*/ 1107740 w 3317300"/>
              <a:gd name="connsiteY27" fmla="*/ 5341809 h 5915024"/>
              <a:gd name="connsiteX28" fmla="*/ 1099284 w 3317300"/>
              <a:gd name="connsiteY28" fmla="*/ 5285677 h 5915024"/>
              <a:gd name="connsiteX29" fmla="*/ 1079506 w 3317300"/>
              <a:gd name="connsiteY29" fmla="*/ 5241360 h 5915024"/>
              <a:gd name="connsiteX30" fmla="*/ 1070052 w 3317300"/>
              <a:gd name="connsiteY30" fmla="*/ 5232699 h 5915024"/>
              <a:gd name="connsiteX31" fmla="*/ 612273 w 3317300"/>
              <a:gd name="connsiteY31" fmla="*/ 5147968 h 5915024"/>
              <a:gd name="connsiteX32" fmla="*/ 620327 w 3317300"/>
              <a:gd name="connsiteY32" fmla="*/ 5177792 h 5915024"/>
              <a:gd name="connsiteX33" fmla="*/ 597412 w 3317300"/>
              <a:gd name="connsiteY33" fmla="*/ 5161102 h 5915024"/>
              <a:gd name="connsiteX34" fmla="*/ 612273 w 3317300"/>
              <a:gd name="connsiteY34" fmla="*/ 5147968 h 5915024"/>
              <a:gd name="connsiteX35" fmla="*/ 574376 w 3317300"/>
              <a:gd name="connsiteY35" fmla="*/ 5006588 h 5915024"/>
              <a:gd name="connsiteX36" fmla="*/ 579771 w 3317300"/>
              <a:gd name="connsiteY36" fmla="*/ 5029716 h 5915024"/>
              <a:gd name="connsiteX37" fmla="*/ 573092 w 3317300"/>
              <a:gd name="connsiteY37" fmla="*/ 5017896 h 5915024"/>
              <a:gd name="connsiteX38" fmla="*/ 574376 w 3317300"/>
              <a:gd name="connsiteY38" fmla="*/ 5006588 h 5915024"/>
              <a:gd name="connsiteX39" fmla="*/ 573964 w 3317300"/>
              <a:gd name="connsiteY39" fmla="*/ 4944881 h 5915024"/>
              <a:gd name="connsiteX40" fmla="*/ 581345 w 3317300"/>
              <a:gd name="connsiteY40" fmla="*/ 4952019 h 5915024"/>
              <a:gd name="connsiteX41" fmla="*/ 550130 w 3317300"/>
              <a:gd name="connsiteY41" fmla="*/ 4961700 h 5915024"/>
              <a:gd name="connsiteX42" fmla="*/ 573964 w 3317300"/>
              <a:gd name="connsiteY42" fmla="*/ 4944881 h 5915024"/>
              <a:gd name="connsiteX43" fmla="*/ 542704 w 3317300"/>
              <a:gd name="connsiteY43" fmla="*/ 4874999 h 5915024"/>
              <a:gd name="connsiteX44" fmla="*/ 551656 w 3317300"/>
              <a:gd name="connsiteY44" fmla="*/ 4911676 h 5915024"/>
              <a:gd name="connsiteX45" fmla="*/ 551765 w 3317300"/>
              <a:gd name="connsiteY45" fmla="*/ 4912086 h 5915024"/>
              <a:gd name="connsiteX46" fmla="*/ 533306 w 3317300"/>
              <a:gd name="connsiteY46" fmla="*/ 4897273 h 5915024"/>
              <a:gd name="connsiteX47" fmla="*/ 542704 w 3317300"/>
              <a:gd name="connsiteY47" fmla="*/ 4874999 h 5915024"/>
              <a:gd name="connsiteX48" fmla="*/ 498062 w 3317300"/>
              <a:gd name="connsiteY48" fmla="*/ 4759190 h 5915024"/>
              <a:gd name="connsiteX49" fmla="*/ 508658 w 3317300"/>
              <a:gd name="connsiteY49" fmla="*/ 4777426 h 5915024"/>
              <a:gd name="connsiteX50" fmla="*/ 497201 w 3317300"/>
              <a:gd name="connsiteY50" fmla="*/ 4769079 h 5915024"/>
              <a:gd name="connsiteX51" fmla="*/ 498062 w 3317300"/>
              <a:gd name="connsiteY51" fmla="*/ 4759190 h 5915024"/>
              <a:gd name="connsiteX52" fmla="*/ 427481 w 3317300"/>
              <a:gd name="connsiteY52" fmla="*/ 4495780 h 5915024"/>
              <a:gd name="connsiteX53" fmla="*/ 437552 w 3317300"/>
              <a:gd name="connsiteY53" fmla="*/ 4531718 h 5915024"/>
              <a:gd name="connsiteX54" fmla="*/ 427914 w 3317300"/>
              <a:gd name="connsiteY54" fmla="*/ 4515420 h 5915024"/>
              <a:gd name="connsiteX55" fmla="*/ 427481 w 3317300"/>
              <a:gd name="connsiteY55" fmla="*/ 4495780 h 5915024"/>
              <a:gd name="connsiteX56" fmla="*/ 317913 w 3317300"/>
              <a:gd name="connsiteY56" fmla="*/ 1810780 h 5915024"/>
              <a:gd name="connsiteX57" fmla="*/ 322981 w 3317300"/>
              <a:gd name="connsiteY57" fmla="*/ 1959145 h 5915024"/>
              <a:gd name="connsiteX58" fmla="*/ 358266 w 3317300"/>
              <a:gd name="connsiteY58" fmla="*/ 2154737 h 5915024"/>
              <a:gd name="connsiteX59" fmla="*/ 429675 w 3317300"/>
              <a:gd name="connsiteY59" fmla="*/ 2516282 h 5915024"/>
              <a:gd name="connsiteX60" fmla="*/ 499454 w 3317300"/>
              <a:gd name="connsiteY60" fmla="*/ 2884848 h 5915024"/>
              <a:gd name="connsiteX61" fmla="*/ 552305 w 3317300"/>
              <a:gd name="connsiteY61" fmla="*/ 3103394 h 5915024"/>
              <a:gd name="connsiteX62" fmla="*/ 571836 w 3317300"/>
              <a:gd name="connsiteY62" fmla="*/ 3169730 h 5915024"/>
              <a:gd name="connsiteX63" fmla="*/ 582430 w 3317300"/>
              <a:gd name="connsiteY63" fmla="*/ 3187966 h 5915024"/>
              <a:gd name="connsiteX64" fmla="*/ 583129 w 3317300"/>
              <a:gd name="connsiteY64" fmla="*/ 3247931 h 5915024"/>
              <a:gd name="connsiteX65" fmla="*/ 811223 w 3317300"/>
              <a:gd name="connsiteY65" fmla="*/ 4300745 h 5915024"/>
              <a:gd name="connsiteX66" fmla="*/ 1017386 w 3317300"/>
              <a:gd name="connsiteY66" fmla="*/ 5083256 h 5915024"/>
              <a:gd name="connsiteX67" fmla="*/ 1046702 w 3317300"/>
              <a:gd name="connsiteY67" fmla="*/ 5107453 h 5915024"/>
              <a:gd name="connsiteX68" fmla="*/ 1047740 w 3317300"/>
              <a:gd name="connsiteY68" fmla="*/ 5108053 h 5915024"/>
              <a:gd name="connsiteX69" fmla="*/ 1026880 w 3317300"/>
              <a:gd name="connsiteY69" fmla="*/ 5005630 h 5915024"/>
              <a:gd name="connsiteX70" fmla="*/ 1007174 w 3317300"/>
              <a:gd name="connsiteY70" fmla="*/ 4928803 h 5915024"/>
              <a:gd name="connsiteX71" fmla="*/ 998956 w 3317300"/>
              <a:gd name="connsiteY71" fmla="*/ 4886660 h 5915024"/>
              <a:gd name="connsiteX72" fmla="*/ 1009172 w 3317300"/>
              <a:gd name="connsiteY72" fmla="*/ 4864163 h 5915024"/>
              <a:gd name="connsiteX73" fmla="*/ 1001470 w 3317300"/>
              <a:gd name="connsiteY73" fmla="*/ 4797732 h 5915024"/>
              <a:gd name="connsiteX74" fmla="*/ 976664 w 3317300"/>
              <a:gd name="connsiteY74" fmla="*/ 4729736 h 5915024"/>
              <a:gd name="connsiteX75" fmla="*/ 965524 w 3317300"/>
              <a:gd name="connsiteY75" fmla="*/ 4666860 h 5915024"/>
              <a:gd name="connsiteX76" fmla="*/ 933027 w 3317300"/>
              <a:gd name="connsiteY76" fmla="*/ 4539015 h 5915024"/>
              <a:gd name="connsiteX77" fmla="*/ 886282 w 3317300"/>
              <a:gd name="connsiteY77" fmla="*/ 4402256 h 5915024"/>
              <a:gd name="connsiteX78" fmla="*/ 861740 w 3317300"/>
              <a:gd name="connsiteY78" fmla="*/ 4325408 h 5915024"/>
              <a:gd name="connsiteX79" fmla="*/ 849122 w 3317300"/>
              <a:gd name="connsiteY79" fmla="*/ 4260293 h 5915024"/>
              <a:gd name="connsiteX80" fmla="*/ 824965 w 3317300"/>
              <a:gd name="connsiteY80" fmla="*/ 4163583 h 5915024"/>
              <a:gd name="connsiteX81" fmla="*/ 783568 w 3317300"/>
              <a:gd name="connsiteY81" fmla="*/ 3995973 h 5915024"/>
              <a:gd name="connsiteX82" fmla="*/ 736636 w 3317300"/>
              <a:gd name="connsiteY82" fmla="*/ 3792964 h 5915024"/>
              <a:gd name="connsiteX83" fmla="*/ 720864 w 3317300"/>
              <a:gd name="connsiteY83" fmla="*/ 3717719 h 5915024"/>
              <a:gd name="connsiteX84" fmla="*/ 689728 w 3317300"/>
              <a:gd name="connsiteY84" fmla="*/ 3634293 h 5915024"/>
              <a:gd name="connsiteX85" fmla="*/ 684646 w 3317300"/>
              <a:gd name="connsiteY85" fmla="*/ 3564526 h 5915024"/>
              <a:gd name="connsiteX86" fmla="*/ 654719 w 3317300"/>
              <a:gd name="connsiteY86" fmla="*/ 3418430 h 5915024"/>
              <a:gd name="connsiteX87" fmla="*/ 613857 w 3317300"/>
              <a:gd name="connsiteY87" fmla="*/ 3264287 h 5915024"/>
              <a:gd name="connsiteX88" fmla="*/ 597783 w 3317300"/>
              <a:gd name="connsiteY88" fmla="*/ 3232152 h 5915024"/>
              <a:gd name="connsiteX89" fmla="*/ 595633 w 3317300"/>
              <a:gd name="connsiteY89" fmla="*/ 3171696 h 5915024"/>
              <a:gd name="connsiteX90" fmla="*/ 487132 w 3317300"/>
              <a:gd name="connsiteY90" fmla="*/ 2611093 h 5915024"/>
              <a:gd name="connsiteX91" fmla="*/ 346423 w 3317300"/>
              <a:gd name="connsiteY91" fmla="*/ 1890956 h 5915024"/>
              <a:gd name="connsiteX92" fmla="*/ 317913 w 3317300"/>
              <a:gd name="connsiteY92" fmla="*/ 1810780 h 5915024"/>
              <a:gd name="connsiteX93" fmla="*/ 170063 w 3317300"/>
              <a:gd name="connsiteY93" fmla="*/ 1597504 h 5915024"/>
              <a:gd name="connsiteX94" fmla="*/ 164971 w 3317300"/>
              <a:gd name="connsiteY94" fmla="*/ 1601927 h 5915024"/>
              <a:gd name="connsiteX95" fmla="*/ 160299 w 3317300"/>
              <a:gd name="connsiteY95" fmla="*/ 1620742 h 5915024"/>
              <a:gd name="connsiteX96" fmla="*/ 162861 w 3317300"/>
              <a:gd name="connsiteY96" fmla="*/ 1638497 h 5915024"/>
              <a:gd name="connsiteX97" fmla="*/ 166926 w 3317300"/>
              <a:gd name="connsiteY97" fmla="*/ 1702831 h 5915024"/>
              <a:gd name="connsiteX98" fmla="*/ 169377 w 3317300"/>
              <a:gd name="connsiteY98" fmla="*/ 1879120 h 5915024"/>
              <a:gd name="connsiteX99" fmla="*/ 201690 w 3317300"/>
              <a:gd name="connsiteY99" fmla="*/ 2057068 h 5915024"/>
              <a:gd name="connsiteX100" fmla="*/ 209641 w 3317300"/>
              <a:gd name="connsiteY100" fmla="*/ 2126068 h 5915024"/>
              <a:gd name="connsiteX101" fmla="*/ 229611 w 3317300"/>
              <a:gd name="connsiteY101" fmla="*/ 2194041 h 5915024"/>
              <a:gd name="connsiteX102" fmla="*/ 223515 w 3317300"/>
              <a:gd name="connsiteY102" fmla="*/ 2235192 h 5915024"/>
              <a:gd name="connsiteX103" fmla="*/ 225896 w 3317300"/>
              <a:gd name="connsiteY103" fmla="*/ 2285047 h 5915024"/>
              <a:gd name="connsiteX104" fmla="*/ 248700 w 3317300"/>
              <a:gd name="connsiteY104" fmla="*/ 2393096 h 5915024"/>
              <a:gd name="connsiteX105" fmla="*/ 276049 w 3317300"/>
              <a:gd name="connsiteY105" fmla="*/ 2532857 h 5915024"/>
              <a:gd name="connsiteX106" fmla="*/ 288036 w 3317300"/>
              <a:gd name="connsiteY106" fmla="*/ 2572675 h 5915024"/>
              <a:gd name="connsiteX107" fmla="*/ 312904 w 3317300"/>
              <a:gd name="connsiteY107" fmla="*/ 2601577 h 5915024"/>
              <a:gd name="connsiteX108" fmla="*/ 333505 w 3317300"/>
              <a:gd name="connsiteY108" fmla="*/ 2603081 h 5915024"/>
              <a:gd name="connsiteX109" fmla="*/ 320909 w 3317300"/>
              <a:gd name="connsiteY109" fmla="*/ 2533131 h 5915024"/>
              <a:gd name="connsiteX110" fmla="*/ 307778 w 3317300"/>
              <a:gd name="connsiteY110" fmla="*/ 2449714 h 5915024"/>
              <a:gd name="connsiteX111" fmla="*/ 247143 w 3317300"/>
              <a:gd name="connsiteY111" fmla="*/ 2141485 h 5915024"/>
              <a:gd name="connsiteX112" fmla="*/ 236334 w 3317300"/>
              <a:gd name="connsiteY112" fmla="*/ 2104426 h 5915024"/>
              <a:gd name="connsiteX113" fmla="*/ 225118 w 3317300"/>
              <a:gd name="connsiteY113" fmla="*/ 2092064 h 5915024"/>
              <a:gd name="connsiteX114" fmla="*/ 227645 w 3317300"/>
              <a:gd name="connsiteY114" fmla="*/ 2034307 h 5915024"/>
              <a:gd name="connsiteX115" fmla="*/ 206937 w 3317300"/>
              <a:gd name="connsiteY115" fmla="*/ 1898035 h 5915024"/>
              <a:gd name="connsiteX116" fmla="*/ 183988 w 3317300"/>
              <a:gd name="connsiteY116" fmla="*/ 1738653 h 5915024"/>
              <a:gd name="connsiteX117" fmla="*/ 173172 w 3317300"/>
              <a:gd name="connsiteY117" fmla="*/ 1603243 h 5915024"/>
              <a:gd name="connsiteX118" fmla="*/ 173991 w 3317300"/>
              <a:gd name="connsiteY118" fmla="*/ 1603023 h 5915024"/>
              <a:gd name="connsiteX119" fmla="*/ 170063 w 3317300"/>
              <a:gd name="connsiteY119" fmla="*/ 1597504 h 5915024"/>
              <a:gd name="connsiteX120" fmla="*/ 18869 w 3317300"/>
              <a:gd name="connsiteY120" fmla="*/ 1418196 h 5915024"/>
              <a:gd name="connsiteX121" fmla="*/ 38711 w 3317300"/>
              <a:gd name="connsiteY121" fmla="*/ 1425886 h 5915024"/>
              <a:gd name="connsiteX122" fmla="*/ 8316 w 3317300"/>
              <a:gd name="connsiteY122" fmla="*/ 1435348 h 5915024"/>
              <a:gd name="connsiteX123" fmla="*/ 18869 w 3317300"/>
              <a:gd name="connsiteY123" fmla="*/ 1418196 h 5915024"/>
              <a:gd name="connsiteX124" fmla="*/ 701779 w 3317300"/>
              <a:gd name="connsiteY124" fmla="*/ 1103321 h 5915024"/>
              <a:gd name="connsiteX125" fmla="*/ 707497 w 3317300"/>
              <a:gd name="connsiteY125" fmla="*/ 1155794 h 5915024"/>
              <a:gd name="connsiteX126" fmla="*/ 700328 w 3317300"/>
              <a:gd name="connsiteY126" fmla="*/ 1145421 h 5915024"/>
              <a:gd name="connsiteX127" fmla="*/ 701779 w 3317300"/>
              <a:gd name="connsiteY127" fmla="*/ 1103321 h 5915024"/>
              <a:gd name="connsiteX128" fmla="*/ 304007 w 3317300"/>
              <a:gd name="connsiteY128" fmla="*/ 1057543 h 5915024"/>
              <a:gd name="connsiteX129" fmla="*/ 311532 w 3317300"/>
              <a:gd name="connsiteY129" fmla="*/ 1113484 h 5915024"/>
              <a:gd name="connsiteX130" fmla="*/ 327515 w 3317300"/>
              <a:gd name="connsiteY130" fmla="*/ 1091201 h 5915024"/>
              <a:gd name="connsiteX131" fmla="*/ 304007 w 3317300"/>
              <a:gd name="connsiteY131" fmla="*/ 1057543 h 5915024"/>
              <a:gd name="connsiteX132" fmla="*/ 3317300 w 3317300"/>
              <a:gd name="connsiteY132" fmla="*/ 1035737 h 5915024"/>
              <a:gd name="connsiteX133" fmla="*/ 3317300 w 3317300"/>
              <a:gd name="connsiteY133" fmla="*/ 1080890 h 5915024"/>
              <a:gd name="connsiteX134" fmla="*/ 3316946 w 3317300"/>
              <a:gd name="connsiteY134" fmla="*/ 1080057 h 5915024"/>
              <a:gd name="connsiteX135" fmla="*/ 3313310 w 3317300"/>
              <a:gd name="connsiteY135" fmla="*/ 1038071 h 5915024"/>
              <a:gd name="connsiteX136" fmla="*/ 698005 w 3317300"/>
              <a:gd name="connsiteY136" fmla="*/ 1021540 h 5915024"/>
              <a:gd name="connsiteX137" fmla="*/ 706927 w 3317300"/>
              <a:gd name="connsiteY137" fmla="*/ 1066817 h 5915024"/>
              <a:gd name="connsiteX138" fmla="*/ 688057 w 3317300"/>
              <a:gd name="connsiteY138" fmla="*/ 1027525 h 5915024"/>
              <a:gd name="connsiteX139" fmla="*/ 698005 w 3317300"/>
              <a:gd name="connsiteY139" fmla="*/ 1021540 h 5915024"/>
              <a:gd name="connsiteX140" fmla="*/ 692416 w 3317300"/>
              <a:gd name="connsiteY140" fmla="*/ 950398 h 5915024"/>
              <a:gd name="connsiteX141" fmla="*/ 698376 w 3317300"/>
              <a:gd name="connsiteY141" fmla="*/ 998854 h 5915024"/>
              <a:gd name="connsiteX142" fmla="*/ 691491 w 3317300"/>
              <a:gd name="connsiteY142" fmla="*/ 974795 h 5915024"/>
              <a:gd name="connsiteX143" fmla="*/ 692416 w 3317300"/>
              <a:gd name="connsiteY143" fmla="*/ 950398 h 5915024"/>
              <a:gd name="connsiteX144" fmla="*/ 590771 w 3317300"/>
              <a:gd name="connsiteY144" fmla="*/ 888941 h 5915024"/>
              <a:gd name="connsiteX145" fmla="*/ 594360 w 3317300"/>
              <a:gd name="connsiteY145" fmla="*/ 967890 h 5915024"/>
              <a:gd name="connsiteX146" fmla="*/ 587191 w 3317300"/>
              <a:gd name="connsiteY146" fmla="*/ 957516 h 5915024"/>
              <a:gd name="connsiteX147" fmla="*/ 586781 w 3317300"/>
              <a:gd name="connsiteY147" fmla="*/ 957626 h 5915024"/>
              <a:gd name="connsiteX148" fmla="*/ 590771 w 3317300"/>
              <a:gd name="connsiteY148" fmla="*/ 888941 h 5915024"/>
              <a:gd name="connsiteX149" fmla="*/ 200890 w 3317300"/>
              <a:gd name="connsiteY149" fmla="*/ 800109 h 5915024"/>
              <a:gd name="connsiteX150" fmla="*/ 210473 w 3317300"/>
              <a:gd name="connsiteY150" fmla="*/ 811702 h 5915024"/>
              <a:gd name="connsiteX151" fmla="*/ 181378 w 3317300"/>
              <a:gd name="connsiteY151" fmla="*/ 812912 h 5915024"/>
              <a:gd name="connsiteX152" fmla="*/ 200890 w 3317300"/>
              <a:gd name="connsiteY152" fmla="*/ 800109 h 5915024"/>
              <a:gd name="connsiteX153" fmla="*/ 760653 w 3317300"/>
              <a:gd name="connsiteY153" fmla="*/ 589713 h 5915024"/>
              <a:gd name="connsiteX154" fmla="*/ 753292 w 3317300"/>
              <a:gd name="connsiteY154" fmla="*/ 612246 h 5915024"/>
              <a:gd name="connsiteX155" fmla="*/ 753898 w 3317300"/>
              <a:gd name="connsiteY155" fmla="*/ 593203 h 5915024"/>
              <a:gd name="connsiteX156" fmla="*/ 760653 w 3317300"/>
              <a:gd name="connsiteY156" fmla="*/ 589713 h 5915024"/>
              <a:gd name="connsiteX157" fmla="*/ 753814 w 3317300"/>
              <a:gd name="connsiteY157" fmla="*/ 536542 h 5915024"/>
              <a:gd name="connsiteX158" fmla="*/ 757390 w 3317300"/>
              <a:gd name="connsiteY158" fmla="*/ 568556 h 5915024"/>
              <a:gd name="connsiteX159" fmla="*/ 751962 w 3317300"/>
              <a:gd name="connsiteY159" fmla="*/ 551570 h 5915024"/>
              <a:gd name="connsiteX160" fmla="*/ 753814 w 3317300"/>
              <a:gd name="connsiteY160" fmla="*/ 536542 h 5915024"/>
              <a:gd name="connsiteX161" fmla="*/ 396011 w 3317300"/>
              <a:gd name="connsiteY161" fmla="*/ 0 h 5915024"/>
              <a:gd name="connsiteX162" fmla="*/ 482624 w 3317300"/>
              <a:gd name="connsiteY162" fmla="*/ 0 h 5915024"/>
              <a:gd name="connsiteX163" fmla="*/ 482767 w 3317300"/>
              <a:gd name="connsiteY163" fmla="*/ 48348 h 5915024"/>
              <a:gd name="connsiteX164" fmla="*/ 463236 w 3317300"/>
              <a:gd name="connsiteY164" fmla="*/ 175369 h 5915024"/>
              <a:gd name="connsiteX165" fmla="*/ 476338 w 3317300"/>
              <a:gd name="connsiteY165" fmla="*/ 348806 h 5915024"/>
              <a:gd name="connsiteX166" fmla="*/ 478632 w 3317300"/>
              <a:gd name="connsiteY166" fmla="*/ 393416 h 5915024"/>
              <a:gd name="connsiteX167" fmla="*/ 503253 w 3317300"/>
              <a:gd name="connsiteY167" fmla="*/ 652457 h 5915024"/>
              <a:gd name="connsiteX168" fmla="*/ 508203 w 3317300"/>
              <a:gd name="connsiteY168" fmla="*/ 836421 h 5915024"/>
              <a:gd name="connsiteX169" fmla="*/ 527513 w 3317300"/>
              <a:gd name="connsiteY169" fmla="*/ 969116 h 5915024"/>
              <a:gd name="connsiteX170" fmla="*/ 525740 w 3317300"/>
              <a:gd name="connsiteY170" fmla="*/ 1041159 h 5915024"/>
              <a:gd name="connsiteX171" fmla="*/ 531415 w 3317300"/>
              <a:gd name="connsiteY171" fmla="*/ 1103305 h 5915024"/>
              <a:gd name="connsiteX172" fmla="*/ 533073 w 3317300"/>
              <a:gd name="connsiteY172" fmla="*/ 1165208 h 5915024"/>
              <a:gd name="connsiteX173" fmla="*/ 591611 w 3317300"/>
              <a:gd name="connsiteY173" fmla="*/ 1727783 h 5915024"/>
              <a:gd name="connsiteX174" fmla="*/ 616517 w 3317300"/>
              <a:gd name="connsiteY174" fmla="*/ 1789605 h 5915024"/>
              <a:gd name="connsiteX175" fmla="*/ 638550 w 3317300"/>
              <a:gd name="connsiteY175" fmla="*/ 1753845 h 5915024"/>
              <a:gd name="connsiteX176" fmla="*/ 654572 w 3317300"/>
              <a:gd name="connsiteY176" fmla="*/ 1697302 h 5915024"/>
              <a:gd name="connsiteX177" fmla="*/ 674620 w 3317300"/>
              <a:gd name="connsiteY177" fmla="*/ 1647583 h 5915024"/>
              <a:gd name="connsiteX178" fmla="*/ 702765 w 3317300"/>
              <a:gd name="connsiteY178" fmla="*/ 1583841 h 5915024"/>
              <a:gd name="connsiteX179" fmla="*/ 732126 w 3317300"/>
              <a:gd name="connsiteY179" fmla="*/ 1555775 h 5915024"/>
              <a:gd name="connsiteX180" fmla="*/ 753978 w 3317300"/>
              <a:gd name="connsiteY180" fmla="*/ 1460351 h 5915024"/>
              <a:gd name="connsiteX181" fmla="*/ 757353 w 3317300"/>
              <a:gd name="connsiteY181" fmla="*/ 1336943 h 5915024"/>
              <a:gd name="connsiteX182" fmla="*/ 738900 w 3317300"/>
              <a:gd name="connsiteY182" fmla="*/ 1053416 h 5915024"/>
              <a:gd name="connsiteX183" fmla="*/ 730089 w 3317300"/>
              <a:gd name="connsiteY183" fmla="*/ 927128 h 5915024"/>
              <a:gd name="connsiteX184" fmla="*/ 720541 w 3317300"/>
              <a:gd name="connsiteY184" fmla="*/ 824310 h 5915024"/>
              <a:gd name="connsiteX185" fmla="*/ 703723 w 3317300"/>
              <a:gd name="connsiteY185" fmla="*/ 900825 h 5915024"/>
              <a:gd name="connsiteX186" fmla="*/ 695850 w 3317300"/>
              <a:gd name="connsiteY186" fmla="*/ 805898 h 5915024"/>
              <a:gd name="connsiteX187" fmla="*/ 711681 w 3317300"/>
              <a:gd name="connsiteY187" fmla="*/ 792876 h 5915024"/>
              <a:gd name="connsiteX188" fmla="*/ 722069 w 3317300"/>
              <a:gd name="connsiteY188" fmla="*/ 798873 h 5915024"/>
              <a:gd name="connsiteX189" fmla="*/ 747286 w 3317300"/>
              <a:gd name="connsiteY189" fmla="*/ 732401 h 5915024"/>
              <a:gd name="connsiteX190" fmla="*/ 756568 w 3317300"/>
              <a:gd name="connsiteY190" fmla="*/ 703132 h 5915024"/>
              <a:gd name="connsiteX191" fmla="*/ 775853 w 3317300"/>
              <a:gd name="connsiteY191" fmla="*/ 791487 h 5915024"/>
              <a:gd name="connsiteX192" fmla="*/ 795258 w 3317300"/>
              <a:gd name="connsiteY192" fmla="*/ 752479 h 5915024"/>
              <a:gd name="connsiteX193" fmla="*/ 803047 w 3317300"/>
              <a:gd name="connsiteY193" fmla="*/ 665210 h 5915024"/>
              <a:gd name="connsiteX194" fmla="*/ 786755 w 3317300"/>
              <a:gd name="connsiteY194" fmla="*/ 656844 h 5915024"/>
              <a:gd name="connsiteX195" fmla="*/ 791167 w 3317300"/>
              <a:gd name="connsiteY195" fmla="*/ 576628 h 5915024"/>
              <a:gd name="connsiteX196" fmla="*/ 804056 w 3317300"/>
              <a:gd name="connsiteY196" fmla="*/ 480531 h 5915024"/>
              <a:gd name="connsiteX197" fmla="*/ 772368 w 3317300"/>
              <a:gd name="connsiteY197" fmla="*/ 437650 h 5915024"/>
              <a:gd name="connsiteX198" fmla="*/ 790110 w 3317300"/>
              <a:gd name="connsiteY198" fmla="*/ 354741 h 5915024"/>
              <a:gd name="connsiteX199" fmla="*/ 828358 w 3317300"/>
              <a:gd name="connsiteY199" fmla="*/ 310683 h 5915024"/>
              <a:gd name="connsiteX200" fmla="*/ 921646 w 3317300"/>
              <a:gd name="connsiteY200" fmla="*/ 395016 h 5915024"/>
              <a:gd name="connsiteX201" fmla="*/ 981576 w 3317300"/>
              <a:gd name="connsiteY201" fmla="*/ 227040 h 5915024"/>
              <a:gd name="connsiteX202" fmla="*/ 1033218 w 3317300"/>
              <a:gd name="connsiteY202" fmla="*/ 165781 h 5915024"/>
              <a:gd name="connsiteX203" fmla="*/ 1057660 w 3317300"/>
              <a:gd name="connsiteY203" fmla="*/ 69990 h 5915024"/>
              <a:gd name="connsiteX204" fmla="*/ 1078134 w 3317300"/>
              <a:gd name="connsiteY204" fmla="*/ 0 h 5915024"/>
              <a:gd name="connsiteX205" fmla="*/ 2591436 w 3317300"/>
              <a:gd name="connsiteY205" fmla="*/ 0 h 5915024"/>
              <a:gd name="connsiteX206" fmla="*/ 2593908 w 3317300"/>
              <a:gd name="connsiteY206" fmla="*/ 37747 h 5915024"/>
              <a:gd name="connsiteX207" fmla="*/ 2593982 w 3317300"/>
              <a:gd name="connsiteY207" fmla="*/ 325836 h 5915024"/>
              <a:gd name="connsiteX208" fmla="*/ 2586506 w 3317300"/>
              <a:gd name="connsiteY208" fmla="*/ 425753 h 5915024"/>
              <a:gd name="connsiteX209" fmla="*/ 2619406 w 3317300"/>
              <a:gd name="connsiteY209" fmla="*/ 614081 h 5915024"/>
              <a:gd name="connsiteX210" fmla="*/ 2694164 w 3317300"/>
              <a:gd name="connsiteY210" fmla="*/ 966823 h 5915024"/>
              <a:gd name="connsiteX211" fmla="*/ 2717326 w 3317300"/>
              <a:gd name="connsiteY211" fmla="*/ 1212207 h 5915024"/>
              <a:gd name="connsiteX212" fmla="*/ 2736804 w 3317300"/>
              <a:gd name="connsiteY212" fmla="*/ 1465162 h 5915024"/>
              <a:gd name="connsiteX213" fmla="*/ 2812984 w 3317300"/>
              <a:gd name="connsiteY213" fmla="*/ 1657699 h 5915024"/>
              <a:gd name="connsiteX214" fmla="*/ 2818862 w 3317300"/>
              <a:gd name="connsiteY214" fmla="*/ 1640318 h 5915024"/>
              <a:gd name="connsiteX215" fmla="*/ 2807488 w 3317300"/>
              <a:gd name="connsiteY215" fmla="*/ 1563454 h 5915024"/>
              <a:gd name="connsiteX216" fmla="*/ 2791600 w 3317300"/>
              <a:gd name="connsiteY216" fmla="*/ 1414034 h 5915024"/>
              <a:gd name="connsiteX217" fmla="*/ 2775654 w 3317300"/>
              <a:gd name="connsiteY217" fmla="*/ 1236533 h 5915024"/>
              <a:gd name="connsiteX218" fmla="*/ 2782876 w 3317300"/>
              <a:gd name="connsiteY218" fmla="*/ 1017695 h 5915024"/>
              <a:gd name="connsiteX219" fmla="*/ 2786234 w 3317300"/>
              <a:gd name="connsiteY219" fmla="*/ 764767 h 5915024"/>
              <a:gd name="connsiteX220" fmla="*/ 2811042 w 3317300"/>
              <a:gd name="connsiteY220" fmla="*/ 447694 h 5915024"/>
              <a:gd name="connsiteX221" fmla="*/ 2821624 w 3317300"/>
              <a:gd name="connsiteY221" fmla="*/ 293819 h 5915024"/>
              <a:gd name="connsiteX222" fmla="*/ 2842698 w 3317300"/>
              <a:gd name="connsiteY222" fmla="*/ 121763 h 5915024"/>
              <a:gd name="connsiteX223" fmla="*/ 2847146 w 3317300"/>
              <a:gd name="connsiteY223" fmla="*/ 6941 h 5915024"/>
              <a:gd name="connsiteX224" fmla="*/ 2847328 w 3317300"/>
              <a:gd name="connsiteY224" fmla="*/ 0 h 5915024"/>
              <a:gd name="connsiteX225" fmla="*/ 3029474 w 3317300"/>
              <a:gd name="connsiteY225" fmla="*/ 0 h 5915024"/>
              <a:gd name="connsiteX226" fmla="*/ 3156374 w 3317300"/>
              <a:gd name="connsiteY226" fmla="*/ 238669 h 5915024"/>
              <a:gd name="connsiteX227" fmla="*/ 3159782 w 3317300"/>
              <a:gd name="connsiteY227" fmla="*/ 240519 h 5915024"/>
              <a:gd name="connsiteX228" fmla="*/ 3159440 w 3317300"/>
              <a:gd name="connsiteY228" fmla="*/ 366142 h 5915024"/>
              <a:gd name="connsiteX229" fmla="*/ 3154352 w 3317300"/>
              <a:gd name="connsiteY229" fmla="*/ 503234 h 5915024"/>
              <a:gd name="connsiteX230" fmla="*/ 3188430 w 3317300"/>
              <a:gd name="connsiteY230" fmla="*/ 786086 h 5915024"/>
              <a:gd name="connsiteX231" fmla="*/ 3288830 w 3317300"/>
              <a:gd name="connsiteY231" fmla="*/ 1286951 h 5915024"/>
              <a:gd name="connsiteX232" fmla="*/ 3316986 w 3317300"/>
              <a:gd name="connsiteY232" fmla="*/ 1370734 h 5915024"/>
              <a:gd name="connsiteX233" fmla="*/ 3317300 w 3317300"/>
              <a:gd name="connsiteY233" fmla="*/ 1370208 h 5915024"/>
              <a:gd name="connsiteX234" fmla="*/ 3317300 w 3317300"/>
              <a:gd name="connsiteY234" fmla="*/ 5621380 h 5915024"/>
              <a:gd name="connsiteX235" fmla="*/ 3023656 w 3317300"/>
              <a:gd name="connsiteY235" fmla="*/ 5915024 h 5915024"/>
              <a:gd name="connsiteX236" fmla="*/ 1270882 w 3317300"/>
              <a:gd name="connsiteY236" fmla="*/ 5915023 h 5915024"/>
              <a:gd name="connsiteX237" fmla="*/ 1264310 w 3317300"/>
              <a:gd name="connsiteY237" fmla="*/ 5891727 h 5915024"/>
              <a:gd name="connsiteX238" fmla="*/ 1236184 w 3317300"/>
              <a:gd name="connsiteY238" fmla="*/ 5809693 h 5915024"/>
              <a:gd name="connsiteX239" fmla="*/ 1186342 w 3317300"/>
              <a:gd name="connsiteY239" fmla="*/ 5825241 h 5915024"/>
              <a:gd name="connsiteX240" fmla="*/ 1144764 w 3317300"/>
              <a:gd name="connsiteY240" fmla="*/ 5689733 h 5915024"/>
              <a:gd name="connsiteX241" fmla="*/ 989586 w 3317300"/>
              <a:gd name="connsiteY241" fmla="*/ 5253162 h 5915024"/>
              <a:gd name="connsiteX242" fmla="*/ 824446 w 3317300"/>
              <a:gd name="connsiteY242" fmla="*/ 4597527 h 5915024"/>
              <a:gd name="connsiteX243" fmla="*/ 714382 w 3317300"/>
              <a:gd name="connsiteY243" fmla="*/ 4145795 h 5915024"/>
              <a:gd name="connsiteX244" fmla="*/ 656132 w 3317300"/>
              <a:gd name="connsiteY244" fmla="*/ 3936598 h 5915024"/>
              <a:gd name="connsiteX245" fmla="*/ 639541 w 3317300"/>
              <a:gd name="connsiteY245" fmla="*/ 3861571 h 5915024"/>
              <a:gd name="connsiteX246" fmla="*/ 602330 w 3317300"/>
              <a:gd name="connsiteY246" fmla="*/ 3722696 h 5915024"/>
              <a:gd name="connsiteX247" fmla="*/ 568861 w 3317300"/>
              <a:gd name="connsiteY247" fmla="*/ 3628920 h 5915024"/>
              <a:gd name="connsiteX248" fmla="*/ 546624 w 3317300"/>
              <a:gd name="connsiteY248" fmla="*/ 3585263 h 5915024"/>
              <a:gd name="connsiteX249" fmla="*/ 488240 w 3317300"/>
              <a:gd name="connsiteY249" fmla="*/ 3331316 h 5915024"/>
              <a:gd name="connsiteX250" fmla="*/ 372154 w 3317300"/>
              <a:gd name="connsiteY250" fmla="*/ 2778454 h 5915024"/>
              <a:gd name="connsiteX251" fmla="*/ 346224 w 3317300"/>
              <a:gd name="connsiteY251" fmla="*/ 2662022 h 5915024"/>
              <a:gd name="connsiteX252" fmla="*/ 308648 w 3317300"/>
              <a:gd name="connsiteY252" fmla="*/ 2697117 h 5915024"/>
              <a:gd name="connsiteX253" fmla="*/ 323776 w 3317300"/>
              <a:gd name="connsiteY253" fmla="*/ 2783074 h 5915024"/>
              <a:gd name="connsiteX254" fmla="*/ 342961 w 3317300"/>
              <a:gd name="connsiteY254" fmla="*/ 2835013 h 5915024"/>
              <a:gd name="connsiteX255" fmla="*/ 345556 w 3317300"/>
              <a:gd name="connsiteY255" fmla="*/ 2879103 h 5915024"/>
              <a:gd name="connsiteX256" fmla="*/ 424062 w 3317300"/>
              <a:gd name="connsiteY256" fmla="*/ 3258941 h 5915024"/>
              <a:gd name="connsiteX257" fmla="*/ 467362 w 3317300"/>
              <a:gd name="connsiteY257" fmla="*/ 3509026 h 5915024"/>
              <a:gd name="connsiteX258" fmla="*/ 539490 w 3317300"/>
              <a:gd name="connsiteY258" fmla="*/ 3809346 h 5915024"/>
              <a:gd name="connsiteX259" fmla="*/ 560176 w 3317300"/>
              <a:gd name="connsiteY259" fmla="*/ 3858687 h 5915024"/>
              <a:gd name="connsiteX260" fmla="*/ 553140 w 3317300"/>
              <a:gd name="connsiteY260" fmla="*/ 3893063 h 5915024"/>
              <a:gd name="connsiteX261" fmla="*/ 601950 w 3317300"/>
              <a:gd name="connsiteY261" fmla="*/ 4134210 h 5915024"/>
              <a:gd name="connsiteX262" fmla="*/ 913705 w 3317300"/>
              <a:gd name="connsiteY262" fmla="*/ 5377993 h 5915024"/>
              <a:gd name="connsiteX263" fmla="*/ 1055210 w 3317300"/>
              <a:gd name="connsiteY263" fmla="*/ 5894626 h 5915024"/>
              <a:gd name="connsiteX264" fmla="*/ 1061212 w 3317300"/>
              <a:gd name="connsiteY264" fmla="*/ 5915023 h 5915024"/>
              <a:gd name="connsiteX265" fmla="*/ 1033778 w 3317300"/>
              <a:gd name="connsiteY265" fmla="*/ 5915023 h 5915024"/>
              <a:gd name="connsiteX266" fmla="*/ 984726 w 3317300"/>
              <a:gd name="connsiteY266" fmla="*/ 5740134 h 5915024"/>
              <a:gd name="connsiteX267" fmla="*/ 928864 w 3317300"/>
              <a:gd name="connsiteY267" fmla="*/ 5557465 h 5915024"/>
              <a:gd name="connsiteX268" fmla="*/ 868210 w 3317300"/>
              <a:gd name="connsiteY268" fmla="*/ 5370427 h 5915024"/>
              <a:gd name="connsiteX269" fmla="*/ 741777 w 3317300"/>
              <a:gd name="connsiteY269" fmla="*/ 4893661 h 5915024"/>
              <a:gd name="connsiteX270" fmla="*/ 548766 w 3317300"/>
              <a:gd name="connsiteY270" fmla="*/ 4140556 h 5915024"/>
              <a:gd name="connsiteX271" fmla="*/ 454978 w 3317300"/>
              <a:gd name="connsiteY271" fmla="*/ 3775790 h 5915024"/>
              <a:gd name="connsiteX272" fmla="*/ 427623 w 3317300"/>
              <a:gd name="connsiteY272" fmla="*/ 3678618 h 5915024"/>
              <a:gd name="connsiteX273" fmla="*/ 420352 w 3317300"/>
              <a:gd name="connsiteY273" fmla="*/ 3674421 h 5915024"/>
              <a:gd name="connsiteX274" fmla="*/ 451194 w 3317300"/>
              <a:gd name="connsiteY274" fmla="*/ 3856714 h 5915024"/>
              <a:gd name="connsiteX275" fmla="*/ 526137 w 3317300"/>
              <a:gd name="connsiteY275" fmla="*/ 4201943 h 5915024"/>
              <a:gd name="connsiteX276" fmla="*/ 595375 w 3317300"/>
              <a:gd name="connsiteY276" fmla="*/ 4507866 h 5915024"/>
              <a:gd name="connsiteX277" fmla="*/ 739958 w 3317300"/>
              <a:gd name="connsiteY277" fmla="*/ 5085144 h 5915024"/>
              <a:gd name="connsiteX278" fmla="*/ 823364 w 3317300"/>
              <a:gd name="connsiteY278" fmla="*/ 5425911 h 5915024"/>
              <a:gd name="connsiteX279" fmla="*/ 865730 w 3317300"/>
              <a:gd name="connsiteY279" fmla="*/ 5559452 h 5915024"/>
              <a:gd name="connsiteX280" fmla="*/ 869378 w 3317300"/>
              <a:gd name="connsiteY280" fmla="*/ 5617311 h 5915024"/>
              <a:gd name="connsiteX281" fmla="*/ 848029 w 3317300"/>
              <a:gd name="connsiteY281" fmla="*/ 5583514 h 5915024"/>
              <a:gd name="connsiteX282" fmla="*/ 800971 w 3317300"/>
              <a:gd name="connsiteY282" fmla="*/ 5458693 h 5915024"/>
              <a:gd name="connsiteX283" fmla="*/ 776659 w 3317300"/>
              <a:gd name="connsiteY283" fmla="*/ 5505604 h 5915024"/>
              <a:gd name="connsiteX284" fmla="*/ 765852 w 3317300"/>
              <a:gd name="connsiteY284" fmla="*/ 5401364 h 5915024"/>
              <a:gd name="connsiteX285" fmla="*/ 752922 w 3317300"/>
              <a:gd name="connsiteY285" fmla="*/ 5281011 h 5915024"/>
              <a:gd name="connsiteX286" fmla="*/ 731224 w 3317300"/>
              <a:gd name="connsiteY286" fmla="*/ 5275409 h 5915024"/>
              <a:gd name="connsiteX287" fmla="*/ 717948 w 3317300"/>
              <a:gd name="connsiteY287" fmla="*/ 5207835 h 5915024"/>
              <a:gd name="connsiteX288" fmla="*/ 673256 w 3317300"/>
              <a:gd name="connsiteY288" fmla="*/ 5003350 h 5915024"/>
              <a:gd name="connsiteX289" fmla="*/ 607294 w 3317300"/>
              <a:gd name="connsiteY289" fmla="*/ 4788315 h 5915024"/>
              <a:gd name="connsiteX290" fmla="*/ 513003 w 3317300"/>
              <a:gd name="connsiteY290" fmla="*/ 4436415 h 5915024"/>
              <a:gd name="connsiteX291" fmla="*/ 447541 w 3317300"/>
              <a:gd name="connsiteY291" fmla="*/ 4226514 h 5915024"/>
              <a:gd name="connsiteX292" fmla="*/ 318502 w 3317300"/>
              <a:gd name="connsiteY292" fmla="*/ 3625313 h 5915024"/>
              <a:gd name="connsiteX293" fmla="*/ 296121 w 3317300"/>
              <a:gd name="connsiteY293" fmla="*/ 3597501 h 5915024"/>
              <a:gd name="connsiteX294" fmla="*/ 297709 w 3317300"/>
              <a:gd name="connsiteY294" fmla="*/ 3691915 h 5915024"/>
              <a:gd name="connsiteX295" fmla="*/ 326823 w 3317300"/>
              <a:gd name="connsiteY295" fmla="*/ 3844815 h 5915024"/>
              <a:gd name="connsiteX296" fmla="*/ 336624 w 3317300"/>
              <a:gd name="connsiteY296" fmla="*/ 3907610 h 5915024"/>
              <a:gd name="connsiteX297" fmla="*/ 323381 w 3317300"/>
              <a:gd name="connsiteY297" fmla="*/ 3890963 h 5915024"/>
              <a:gd name="connsiteX298" fmla="*/ 287665 w 3317300"/>
              <a:gd name="connsiteY298" fmla="*/ 3792080 h 5915024"/>
              <a:gd name="connsiteX299" fmla="*/ 217243 w 3317300"/>
              <a:gd name="connsiteY299" fmla="*/ 3501404 h 5915024"/>
              <a:gd name="connsiteX300" fmla="*/ 107755 w 3317300"/>
              <a:gd name="connsiteY300" fmla="*/ 2869936 h 5915024"/>
              <a:gd name="connsiteX301" fmla="*/ 94019 w 3317300"/>
              <a:gd name="connsiteY301" fmla="*/ 2713794 h 5915024"/>
              <a:gd name="connsiteX302" fmla="*/ 96683 w 3317300"/>
              <a:gd name="connsiteY302" fmla="*/ 2658196 h 5915024"/>
              <a:gd name="connsiteX303" fmla="*/ 94439 w 3317300"/>
              <a:gd name="connsiteY303" fmla="*/ 2585912 h 5915024"/>
              <a:gd name="connsiteX304" fmla="*/ 63375 w 3317300"/>
              <a:gd name="connsiteY304" fmla="*/ 2311030 h 5915024"/>
              <a:gd name="connsiteX305" fmla="*/ 1261 w 3317300"/>
              <a:gd name="connsiteY305" fmla="*/ 1817033 h 5915024"/>
              <a:gd name="connsiteX306" fmla="*/ 3617 w 3317300"/>
              <a:gd name="connsiteY306" fmla="*/ 1730782 h 5915024"/>
              <a:gd name="connsiteX307" fmla="*/ 1496 w 3317300"/>
              <a:gd name="connsiteY307" fmla="*/ 1580308 h 5915024"/>
              <a:gd name="connsiteX308" fmla="*/ 41160 w 3317300"/>
              <a:gd name="connsiteY308" fmla="*/ 1485817 h 5915024"/>
              <a:gd name="connsiteX309" fmla="*/ 36661 w 3317300"/>
              <a:gd name="connsiteY309" fmla="*/ 1560789 h 5915024"/>
              <a:gd name="connsiteX310" fmla="*/ 71716 w 3317300"/>
              <a:gd name="connsiteY310" fmla="*/ 1632623 h 5915024"/>
              <a:gd name="connsiteX311" fmla="*/ 82693 w 3317300"/>
              <a:gd name="connsiteY311" fmla="*/ 1606411 h 5915024"/>
              <a:gd name="connsiteX312" fmla="*/ 102321 w 3317300"/>
              <a:gd name="connsiteY312" fmla="*/ 1525630 h 5915024"/>
              <a:gd name="connsiteX313" fmla="*/ 113284 w 3317300"/>
              <a:gd name="connsiteY313" fmla="*/ 1486251 h 5915024"/>
              <a:gd name="connsiteX314" fmla="*/ 133915 w 3317300"/>
              <a:gd name="connsiteY314" fmla="*/ 1330559 h 5915024"/>
              <a:gd name="connsiteX315" fmla="*/ 170174 w 3317300"/>
              <a:gd name="connsiteY315" fmla="*/ 1198781 h 5915024"/>
              <a:gd name="connsiteX316" fmla="*/ 192422 w 3317300"/>
              <a:gd name="connsiteY316" fmla="*/ 1047486 h 5915024"/>
              <a:gd name="connsiteX317" fmla="*/ 169536 w 3317300"/>
              <a:gd name="connsiteY317" fmla="*/ 916189 h 5915024"/>
              <a:gd name="connsiteX318" fmla="*/ 226657 w 3317300"/>
              <a:gd name="connsiteY318" fmla="*/ 844243 h 5915024"/>
              <a:gd name="connsiteX319" fmla="*/ 275610 w 3317300"/>
              <a:gd name="connsiteY319" fmla="*/ 910599 h 5915024"/>
              <a:gd name="connsiteX320" fmla="*/ 280358 w 3317300"/>
              <a:gd name="connsiteY320" fmla="*/ 997141 h 5915024"/>
              <a:gd name="connsiteX321" fmla="*/ 322775 w 3317300"/>
              <a:gd name="connsiteY321" fmla="*/ 1011241 h 5915024"/>
              <a:gd name="connsiteX322" fmla="*/ 318523 w 3317300"/>
              <a:gd name="connsiteY322" fmla="*/ 905247 h 5915024"/>
              <a:gd name="connsiteX323" fmla="*/ 283149 w 3317300"/>
              <a:gd name="connsiteY323" fmla="*/ 863353 h 5915024"/>
              <a:gd name="connsiteX324" fmla="*/ 272186 w 3317300"/>
              <a:gd name="connsiteY324" fmla="*/ 810968 h 5915024"/>
              <a:gd name="connsiteX325" fmla="*/ 320715 w 3317300"/>
              <a:gd name="connsiteY325" fmla="*/ 705321 h 5915024"/>
              <a:gd name="connsiteX326" fmla="*/ 406649 w 3317300"/>
              <a:gd name="connsiteY326" fmla="*/ 762207 h 5915024"/>
              <a:gd name="connsiteX327" fmla="*/ 388301 w 3317300"/>
              <a:gd name="connsiteY327" fmla="*/ 864157 h 5915024"/>
              <a:gd name="connsiteX328" fmla="*/ 432299 w 3317300"/>
              <a:gd name="connsiteY328" fmla="*/ 941500 h 5915024"/>
              <a:gd name="connsiteX329" fmla="*/ 459635 w 3317300"/>
              <a:gd name="connsiteY329" fmla="*/ 841971 h 5915024"/>
              <a:gd name="connsiteX330" fmla="*/ 430161 w 3317300"/>
              <a:gd name="connsiteY330" fmla="*/ 686092 h 5915024"/>
              <a:gd name="connsiteX331" fmla="*/ 420743 w 3317300"/>
              <a:gd name="connsiteY331" fmla="*/ 554260 h 5915024"/>
              <a:gd name="connsiteX332" fmla="*/ 429661 w 3317300"/>
              <a:gd name="connsiteY332" fmla="*/ 405659 h 5915024"/>
              <a:gd name="connsiteX333" fmla="*/ 444935 w 3317300"/>
              <a:gd name="connsiteY333" fmla="*/ 292238 h 5915024"/>
              <a:gd name="connsiteX334" fmla="*/ 396849 w 3317300"/>
              <a:gd name="connsiteY334" fmla="*/ 14455 h 5915024"/>
              <a:gd name="connsiteX335" fmla="*/ 395674 w 3317300"/>
              <a:gd name="connsiteY335" fmla="*/ 2977 h 5915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</a:cxnLst>
            <a:rect l="l" t="t" r="r" b="b"/>
            <a:pathLst>
              <a:path w="7813" h="10846">
                <a:moveTo>
                  <a:pt x="1465" y="10245"/>
                </a:moveTo>
                <a:cubicBezTo>
                  <a:pt x="1491" y="10247"/>
                  <a:pt x="1498" y="10313"/>
                  <a:pt x="1481" y="10316"/>
                </a:cubicBezTo>
                <a:cubicBezTo>
                  <a:pt x="1444" y="10326"/>
                  <a:pt x="1412" y="10297"/>
                  <a:pt x="1426" y="10276"/>
                </a:cubicBezTo>
                <a:cubicBezTo>
                  <a:pt x="1441" y="10255"/>
                  <a:pt x="1452" y="10246"/>
                  <a:pt x="1462" y="10245"/>
                </a:cubicBezTo>
                <a:cubicBezTo>
                  <a:pt x="1463" y="10245"/>
                  <a:pt x="1464" y="10245"/>
                  <a:pt x="1465" y="10245"/>
                </a:cubicBezTo>
                <a:close/>
                <a:moveTo>
                  <a:pt x="1371" y="9907"/>
                </a:moveTo>
                <a:cubicBezTo>
                  <a:pt x="1387" y="9907"/>
                  <a:pt x="1430" y="9970"/>
                  <a:pt x="1384" y="9963"/>
                </a:cubicBezTo>
                <a:cubicBezTo>
                  <a:pt x="1375" y="9956"/>
                  <a:pt x="1370" y="9947"/>
                  <a:pt x="1368" y="9934"/>
                </a:cubicBezTo>
                <a:cubicBezTo>
                  <a:pt x="1364" y="9915"/>
                  <a:pt x="1366" y="9908"/>
                  <a:pt x="1371" y="9907"/>
                </a:cubicBezTo>
                <a:close/>
                <a:moveTo>
                  <a:pt x="1361" y="9759"/>
                </a:moveTo>
                <a:cubicBezTo>
                  <a:pt x="1364" y="9759"/>
                  <a:pt x="1367" y="9759"/>
                  <a:pt x="1371" y="9760"/>
                </a:cubicBezTo>
                <a:cubicBezTo>
                  <a:pt x="1379" y="9762"/>
                  <a:pt x="1385" y="9768"/>
                  <a:pt x="1388" y="9777"/>
                </a:cubicBezTo>
                <a:cubicBezTo>
                  <a:pt x="1398" y="9814"/>
                  <a:pt x="1325" y="9837"/>
                  <a:pt x="1314" y="9800"/>
                </a:cubicBezTo>
                <a:cubicBezTo>
                  <a:pt x="1307" y="9776"/>
                  <a:pt x="1337" y="9758"/>
                  <a:pt x="1361" y="9759"/>
                </a:cubicBezTo>
                <a:close/>
                <a:moveTo>
                  <a:pt x="1292" y="9593"/>
                </a:moveTo>
                <a:cubicBezTo>
                  <a:pt x="1294" y="9593"/>
                  <a:pt x="1295" y="9593"/>
                  <a:pt x="1296" y="9593"/>
                </a:cubicBezTo>
                <a:cubicBezTo>
                  <a:pt x="1311" y="9597"/>
                  <a:pt x="1328" y="9670"/>
                  <a:pt x="1317" y="9681"/>
                </a:cubicBezTo>
                <a:lnTo>
                  <a:pt x="1317" y="9682"/>
                </a:lnTo>
                <a:cubicBezTo>
                  <a:pt x="1313" y="9687"/>
                  <a:pt x="1287" y="9699"/>
                  <a:pt x="1273" y="9646"/>
                </a:cubicBezTo>
                <a:cubicBezTo>
                  <a:pt x="1262" y="9600"/>
                  <a:pt x="1283" y="9593"/>
                  <a:pt x="1292" y="9593"/>
                </a:cubicBezTo>
                <a:close/>
                <a:moveTo>
                  <a:pt x="1190" y="9316"/>
                </a:moveTo>
                <a:cubicBezTo>
                  <a:pt x="1198" y="9316"/>
                  <a:pt x="1232" y="9343"/>
                  <a:pt x="1215" y="9360"/>
                </a:cubicBezTo>
                <a:cubicBezTo>
                  <a:pt x="1191" y="9366"/>
                  <a:pt x="1182" y="9359"/>
                  <a:pt x="1187" y="9340"/>
                </a:cubicBezTo>
                <a:cubicBezTo>
                  <a:pt x="1188" y="9332"/>
                  <a:pt x="1188" y="9325"/>
                  <a:pt x="1189" y="9316"/>
                </a:cubicBezTo>
                <a:cubicBezTo>
                  <a:pt x="1190" y="9316"/>
                  <a:pt x="1190" y="9316"/>
                  <a:pt x="1190" y="9316"/>
                </a:cubicBezTo>
                <a:close/>
                <a:moveTo>
                  <a:pt x="1022" y="8734"/>
                </a:moveTo>
                <a:lnTo>
                  <a:pt x="1022" y="8734"/>
                </a:lnTo>
                <a:lnTo>
                  <a:pt x="1022" y="8734"/>
                </a:lnTo>
                <a:cubicBezTo>
                  <a:pt x="1022" y="8735"/>
                  <a:pt x="1022" y="8735"/>
                  <a:pt x="1022" y="8734"/>
                </a:cubicBezTo>
                <a:cubicBezTo>
                  <a:pt x="1022" y="8734"/>
                  <a:pt x="1022" y="8734"/>
                  <a:pt x="1022" y="8734"/>
                </a:cubicBezTo>
                <a:close/>
                <a:moveTo>
                  <a:pt x="1021" y="8687"/>
                </a:moveTo>
                <a:cubicBezTo>
                  <a:pt x="1046" y="8687"/>
                  <a:pt x="1065" y="8759"/>
                  <a:pt x="1045" y="8773"/>
                </a:cubicBezTo>
                <a:cubicBezTo>
                  <a:pt x="1036" y="8779"/>
                  <a:pt x="1024" y="8740"/>
                  <a:pt x="1022" y="8734"/>
                </a:cubicBezTo>
                <a:lnTo>
                  <a:pt x="1022" y="8734"/>
                </a:lnTo>
                <a:lnTo>
                  <a:pt x="1021" y="8733"/>
                </a:lnTo>
                <a:cubicBezTo>
                  <a:pt x="1019" y="8723"/>
                  <a:pt x="1012" y="8688"/>
                  <a:pt x="1021" y="8687"/>
                </a:cubicBezTo>
                <a:close/>
                <a:moveTo>
                  <a:pt x="759" y="2275"/>
                </a:moveTo>
                <a:cubicBezTo>
                  <a:pt x="711" y="2272"/>
                  <a:pt x="765" y="2593"/>
                  <a:pt x="771" y="2629"/>
                </a:cubicBezTo>
                <a:cubicBezTo>
                  <a:pt x="798" y="2785"/>
                  <a:pt x="825" y="2941"/>
                  <a:pt x="855" y="3096"/>
                </a:cubicBezTo>
                <a:cubicBezTo>
                  <a:pt x="912" y="3384"/>
                  <a:pt x="971" y="3671"/>
                  <a:pt x="1026" y="3960"/>
                </a:cubicBezTo>
                <a:cubicBezTo>
                  <a:pt x="1082" y="4253"/>
                  <a:pt x="1128" y="4548"/>
                  <a:pt x="1193" y="4840"/>
                </a:cubicBezTo>
                <a:cubicBezTo>
                  <a:pt x="1232" y="5015"/>
                  <a:pt x="1272" y="5189"/>
                  <a:pt x="1319" y="5362"/>
                </a:cubicBezTo>
                <a:cubicBezTo>
                  <a:pt x="1333" y="5415"/>
                  <a:pt x="1346" y="5469"/>
                  <a:pt x="1365" y="5520"/>
                </a:cubicBezTo>
                <a:cubicBezTo>
                  <a:pt x="1372" y="5537"/>
                  <a:pt x="1383" y="5546"/>
                  <a:pt x="1391" y="5564"/>
                </a:cubicBezTo>
                <a:cubicBezTo>
                  <a:pt x="1407" y="5598"/>
                  <a:pt x="1383" y="5666"/>
                  <a:pt x="1392" y="5707"/>
                </a:cubicBezTo>
                <a:cubicBezTo>
                  <a:pt x="1561" y="6548"/>
                  <a:pt x="1738" y="7387"/>
                  <a:pt x="1937" y="8222"/>
                </a:cubicBezTo>
                <a:cubicBezTo>
                  <a:pt x="2087" y="8846"/>
                  <a:pt x="2225" y="9480"/>
                  <a:pt x="2429" y="10090"/>
                </a:cubicBezTo>
                <a:cubicBezTo>
                  <a:pt x="2433" y="10103"/>
                  <a:pt x="2473" y="10193"/>
                  <a:pt x="2499" y="10148"/>
                </a:cubicBezTo>
                <a:lnTo>
                  <a:pt x="2502" y="10150"/>
                </a:lnTo>
                <a:cubicBezTo>
                  <a:pt x="2559" y="10053"/>
                  <a:pt x="2475" y="9988"/>
                  <a:pt x="2452" y="9905"/>
                </a:cubicBezTo>
                <a:cubicBezTo>
                  <a:pt x="2436" y="9846"/>
                  <a:pt x="2436" y="9774"/>
                  <a:pt x="2405" y="9722"/>
                </a:cubicBezTo>
                <a:cubicBezTo>
                  <a:pt x="2387" y="9689"/>
                  <a:pt x="2356" y="9662"/>
                  <a:pt x="2385" y="9621"/>
                </a:cubicBezTo>
                <a:cubicBezTo>
                  <a:pt x="2402" y="9597"/>
                  <a:pt x="2407" y="9601"/>
                  <a:pt x="2410" y="9567"/>
                </a:cubicBezTo>
                <a:cubicBezTo>
                  <a:pt x="2413" y="9515"/>
                  <a:pt x="2402" y="9459"/>
                  <a:pt x="2391" y="9409"/>
                </a:cubicBezTo>
                <a:cubicBezTo>
                  <a:pt x="2380" y="9347"/>
                  <a:pt x="2360" y="9300"/>
                  <a:pt x="2332" y="9246"/>
                </a:cubicBezTo>
                <a:cubicBezTo>
                  <a:pt x="2308" y="9200"/>
                  <a:pt x="2332" y="9137"/>
                  <a:pt x="2305" y="9096"/>
                </a:cubicBezTo>
                <a:cubicBezTo>
                  <a:pt x="2255" y="9016"/>
                  <a:pt x="2254" y="8882"/>
                  <a:pt x="2228" y="8791"/>
                </a:cubicBezTo>
                <a:cubicBezTo>
                  <a:pt x="2196" y="8681"/>
                  <a:pt x="2161" y="8571"/>
                  <a:pt x="2116" y="8464"/>
                </a:cubicBezTo>
                <a:cubicBezTo>
                  <a:pt x="2108" y="8445"/>
                  <a:pt x="2061" y="8317"/>
                  <a:pt x="2058" y="8280"/>
                </a:cubicBezTo>
                <a:cubicBezTo>
                  <a:pt x="2053" y="8228"/>
                  <a:pt x="2039" y="8175"/>
                  <a:pt x="2028" y="8125"/>
                </a:cubicBezTo>
                <a:cubicBezTo>
                  <a:pt x="2010" y="8048"/>
                  <a:pt x="1991" y="7970"/>
                  <a:pt x="1970" y="7894"/>
                </a:cubicBezTo>
                <a:cubicBezTo>
                  <a:pt x="1932" y="7762"/>
                  <a:pt x="1903" y="7628"/>
                  <a:pt x="1871" y="7494"/>
                </a:cubicBezTo>
                <a:cubicBezTo>
                  <a:pt x="1833" y="7332"/>
                  <a:pt x="1795" y="7171"/>
                  <a:pt x="1759" y="7009"/>
                </a:cubicBezTo>
                <a:cubicBezTo>
                  <a:pt x="1746" y="6949"/>
                  <a:pt x="1737" y="6888"/>
                  <a:pt x="1721" y="6829"/>
                </a:cubicBezTo>
                <a:cubicBezTo>
                  <a:pt x="1706" y="6771"/>
                  <a:pt x="1629" y="6679"/>
                  <a:pt x="1647" y="6630"/>
                </a:cubicBezTo>
                <a:cubicBezTo>
                  <a:pt x="1665" y="6582"/>
                  <a:pt x="1643" y="6509"/>
                  <a:pt x="1635" y="6463"/>
                </a:cubicBezTo>
                <a:cubicBezTo>
                  <a:pt x="1615" y="6346"/>
                  <a:pt x="1590" y="6230"/>
                  <a:pt x="1563" y="6114"/>
                </a:cubicBezTo>
                <a:cubicBezTo>
                  <a:pt x="1536" y="5992"/>
                  <a:pt x="1510" y="5865"/>
                  <a:pt x="1466" y="5746"/>
                </a:cubicBezTo>
                <a:cubicBezTo>
                  <a:pt x="1455" y="5720"/>
                  <a:pt x="1434" y="5697"/>
                  <a:pt x="1427" y="5669"/>
                </a:cubicBezTo>
                <a:cubicBezTo>
                  <a:pt x="1417" y="5624"/>
                  <a:pt x="1426" y="5571"/>
                  <a:pt x="1422" y="5525"/>
                </a:cubicBezTo>
                <a:cubicBezTo>
                  <a:pt x="1382" y="5072"/>
                  <a:pt x="1260" y="4628"/>
                  <a:pt x="1163" y="4186"/>
                </a:cubicBezTo>
                <a:cubicBezTo>
                  <a:pt x="1038" y="3616"/>
                  <a:pt x="921" y="3043"/>
                  <a:pt x="827" y="2466"/>
                </a:cubicBezTo>
                <a:cubicBezTo>
                  <a:pt x="823" y="2441"/>
                  <a:pt x="798" y="2277"/>
                  <a:pt x="759" y="2275"/>
                </a:cubicBezTo>
                <a:close/>
                <a:moveTo>
                  <a:pt x="406" y="1765"/>
                </a:moveTo>
                <a:cubicBezTo>
                  <a:pt x="402" y="1766"/>
                  <a:pt x="398" y="1770"/>
                  <a:pt x="394" y="1776"/>
                </a:cubicBezTo>
                <a:cubicBezTo>
                  <a:pt x="386" y="1788"/>
                  <a:pt x="380" y="1808"/>
                  <a:pt x="383" y="1821"/>
                </a:cubicBezTo>
                <a:cubicBezTo>
                  <a:pt x="386" y="1835"/>
                  <a:pt x="387" y="1849"/>
                  <a:pt x="389" y="1863"/>
                </a:cubicBezTo>
                <a:cubicBezTo>
                  <a:pt x="394" y="1914"/>
                  <a:pt x="396" y="1965"/>
                  <a:pt x="399" y="2017"/>
                </a:cubicBezTo>
                <a:cubicBezTo>
                  <a:pt x="405" y="2157"/>
                  <a:pt x="388" y="2300"/>
                  <a:pt x="404" y="2438"/>
                </a:cubicBezTo>
                <a:cubicBezTo>
                  <a:pt x="422" y="2581"/>
                  <a:pt x="449" y="2723"/>
                  <a:pt x="482" y="2863"/>
                </a:cubicBezTo>
                <a:cubicBezTo>
                  <a:pt x="491" y="2906"/>
                  <a:pt x="520" y="2984"/>
                  <a:pt x="501" y="3028"/>
                </a:cubicBezTo>
                <a:cubicBezTo>
                  <a:pt x="478" y="3075"/>
                  <a:pt x="538" y="3147"/>
                  <a:pt x="548" y="3190"/>
                </a:cubicBezTo>
                <a:cubicBezTo>
                  <a:pt x="558" y="3225"/>
                  <a:pt x="536" y="3254"/>
                  <a:pt x="534" y="3288"/>
                </a:cubicBezTo>
                <a:cubicBezTo>
                  <a:pt x="532" y="3328"/>
                  <a:pt x="535" y="3369"/>
                  <a:pt x="539" y="3407"/>
                </a:cubicBezTo>
                <a:cubicBezTo>
                  <a:pt x="549" y="3493"/>
                  <a:pt x="561" y="3585"/>
                  <a:pt x="594" y="3665"/>
                </a:cubicBezTo>
                <a:cubicBezTo>
                  <a:pt x="635" y="3770"/>
                  <a:pt x="638" y="3890"/>
                  <a:pt x="659" y="3999"/>
                </a:cubicBezTo>
                <a:cubicBezTo>
                  <a:pt x="665" y="4030"/>
                  <a:pt x="669" y="4068"/>
                  <a:pt x="688" y="4094"/>
                </a:cubicBezTo>
                <a:cubicBezTo>
                  <a:pt x="706" y="4122"/>
                  <a:pt x="738" y="4124"/>
                  <a:pt x="747" y="4163"/>
                </a:cubicBezTo>
                <a:cubicBezTo>
                  <a:pt x="759" y="4211"/>
                  <a:pt x="802" y="4228"/>
                  <a:pt x="796" y="4167"/>
                </a:cubicBezTo>
                <a:cubicBezTo>
                  <a:pt x="790" y="4111"/>
                  <a:pt x="769" y="4057"/>
                  <a:pt x="766" y="4000"/>
                </a:cubicBezTo>
                <a:cubicBezTo>
                  <a:pt x="763" y="3933"/>
                  <a:pt x="747" y="3867"/>
                  <a:pt x="735" y="3801"/>
                </a:cubicBezTo>
                <a:cubicBezTo>
                  <a:pt x="688" y="3558"/>
                  <a:pt x="615" y="3312"/>
                  <a:pt x="590" y="3065"/>
                </a:cubicBezTo>
                <a:cubicBezTo>
                  <a:pt x="588" y="3037"/>
                  <a:pt x="585" y="2998"/>
                  <a:pt x="564" y="2976"/>
                </a:cubicBezTo>
                <a:cubicBezTo>
                  <a:pt x="554" y="2965"/>
                  <a:pt x="535" y="2967"/>
                  <a:pt x="538" y="2947"/>
                </a:cubicBezTo>
                <a:cubicBezTo>
                  <a:pt x="544" y="2898"/>
                  <a:pt x="551" y="2861"/>
                  <a:pt x="544" y="2809"/>
                </a:cubicBezTo>
                <a:cubicBezTo>
                  <a:pt x="528" y="2700"/>
                  <a:pt x="508" y="2593"/>
                  <a:pt x="494" y="2483"/>
                </a:cubicBezTo>
                <a:cubicBezTo>
                  <a:pt x="478" y="2356"/>
                  <a:pt x="452" y="2231"/>
                  <a:pt x="439" y="2102"/>
                </a:cubicBezTo>
                <a:cubicBezTo>
                  <a:pt x="429" y="1997"/>
                  <a:pt x="440" y="1880"/>
                  <a:pt x="413" y="1779"/>
                </a:cubicBezTo>
                <a:lnTo>
                  <a:pt x="415" y="1779"/>
                </a:lnTo>
                <a:cubicBezTo>
                  <a:pt x="413" y="1769"/>
                  <a:pt x="410" y="1765"/>
                  <a:pt x="406" y="1765"/>
                </a:cubicBezTo>
                <a:close/>
                <a:moveTo>
                  <a:pt x="58" y="1336"/>
                </a:moveTo>
                <a:cubicBezTo>
                  <a:pt x="72" y="1336"/>
                  <a:pt x="85" y="1342"/>
                  <a:pt x="92" y="1355"/>
                </a:cubicBezTo>
                <a:cubicBezTo>
                  <a:pt x="111" y="1389"/>
                  <a:pt x="34" y="1436"/>
                  <a:pt x="20" y="1378"/>
                </a:cubicBezTo>
                <a:cubicBezTo>
                  <a:pt x="14" y="1356"/>
                  <a:pt x="28" y="1342"/>
                  <a:pt x="45" y="1337"/>
                </a:cubicBezTo>
                <a:cubicBezTo>
                  <a:pt x="49" y="1336"/>
                  <a:pt x="54" y="1335"/>
                  <a:pt x="58" y="1336"/>
                </a:cubicBezTo>
                <a:close/>
                <a:moveTo>
                  <a:pt x="1678" y="585"/>
                </a:moveTo>
                <a:cubicBezTo>
                  <a:pt x="1703" y="586"/>
                  <a:pt x="1698" y="696"/>
                  <a:pt x="1689" y="710"/>
                </a:cubicBezTo>
                <a:cubicBezTo>
                  <a:pt x="1676" y="712"/>
                  <a:pt x="1671" y="703"/>
                  <a:pt x="1672" y="686"/>
                </a:cubicBezTo>
                <a:cubicBezTo>
                  <a:pt x="1672" y="678"/>
                  <a:pt x="1647" y="592"/>
                  <a:pt x="1676" y="585"/>
                </a:cubicBezTo>
                <a:cubicBezTo>
                  <a:pt x="1677" y="585"/>
                  <a:pt x="1677" y="585"/>
                  <a:pt x="1678" y="585"/>
                </a:cubicBezTo>
                <a:close/>
                <a:moveTo>
                  <a:pt x="727" y="475"/>
                </a:moveTo>
                <a:cubicBezTo>
                  <a:pt x="727" y="475"/>
                  <a:pt x="726" y="475"/>
                  <a:pt x="726" y="476"/>
                </a:cubicBezTo>
                <a:cubicBezTo>
                  <a:pt x="712" y="490"/>
                  <a:pt x="711" y="640"/>
                  <a:pt x="744" y="609"/>
                </a:cubicBezTo>
                <a:cubicBezTo>
                  <a:pt x="754" y="599"/>
                  <a:pt x="784" y="575"/>
                  <a:pt x="782" y="556"/>
                </a:cubicBezTo>
                <a:cubicBezTo>
                  <a:pt x="779" y="517"/>
                  <a:pt x="736" y="477"/>
                  <a:pt x="727" y="475"/>
                </a:cubicBezTo>
                <a:close/>
                <a:moveTo>
                  <a:pt x="1661" y="388"/>
                </a:moveTo>
                <a:cubicBezTo>
                  <a:pt x="1663" y="388"/>
                  <a:pt x="1665" y="389"/>
                  <a:pt x="1667" y="390"/>
                </a:cubicBezTo>
                <a:cubicBezTo>
                  <a:pt x="1687" y="402"/>
                  <a:pt x="1695" y="479"/>
                  <a:pt x="1688" y="498"/>
                </a:cubicBezTo>
                <a:cubicBezTo>
                  <a:pt x="1672" y="538"/>
                  <a:pt x="1621" y="440"/>
                  <a:pt x="1643" y="404"/>
                </a:cubicBezTo>
                <a:cubicBezTo>
                  <a:pt x="1650" y="393"/>
                  <a:pt x="1656" y="388"/>
                  <a:pt x="1661" y="388"/>
                </a:cubicBezTo>
                <a:close/>
                <a:moveTo>
                  <a:pt x="1655" y="219"/>
                </a:moveTo>
                <a:cubicBezTo>
                  <a:pt x="1676" y="216"/>
                  <a:pt x="1691" y="342"/>
                  <a:pt x="1668" y="336"/>
                </a:cubicBezTo>
                <a:cubicBezTo>
                  <a:pt x="1656" y="319"/>
                  <a:pt x="1650" y="299"/>
                  <a:pt x="1651" y="278"/>
                </a:cubicBezTo>
                <a:cubicBezTo>
                  <a:pt x="1646" y="259"/>
                  <a:pt x="1647" y="238"/>
                  <a:pt x="1653" y="220"/>
                </a:cubicBezTo>
                <a:cubicBezTo>
                  <a:pt x="1654" y="219"/>
                  <a:pt x="1655" y="219"/>
                  <a:pt x="1655" y="219"/>
                </a:cubicBezTo>
                <a:close/>
                <a:moveTo>
                  <a:pt x="1411" y="73"/>
                </a:moveTo>
                <a:cubicBezTo>
                  <a:pt x="1441" y="73"/>
                  <a:pt x="1426" y="248"/>
                  <a:pt x="1419" y="262"/>
                </a:cubicBezTo>
                <a:cubicBezTo>
                  <a:pt x="1406" y="263"/>
                  <a:pt x="1400" y="255"/>
                  <a:pt x="1402" y="237"/>
                </a:cubicBezTo>
                <a:lnTo>
                  <a:pt x="1401" y="237"/>
                </a:lnTo>
                <a:cubicBezTo>
                  <a:pt x="1401" y="230"/>
                  <a:pt x="1380" y="72"/>
                  <a:pt x="1411" y="73"/>
                </a:cubicBezTo>
                <a:close/>
                <a:moveTo>
                  <a:pt x="1655" y="0"/>
                </a:moveTo>
                <a:lnTo>
                  <a:pt x="1699" y="0"/>
                </a:lnTo>
                <a:lnTo>
                  <a:pt x="1699" y="6"/>
                </a:lnTo>
                <a:cubicBezTo>
                  <a:pt x="1695" y="52"/>
                  <a:pt x="1692" y="99"/>
                  <a:pt x="1680" y="101"/>
                </a:cubicBezTo>
                <a:cubicBezTo>
                  <a:pt x="1663" y="105"/>
                  <a:pt x="1657" y="65"/>
                  <a:pt x="1655" y="18"/>
                </a:cubicBezTo>
                <a:lnTo>
                  <a:pt x="1655" y="0"/>
                </a:lnTo>
                <a:close/>
                <a:moveTo>
                  <a:pt x="480" y="0"/>
                </a:moveTo>
                <a:lnTo>
                  <a:pt x="614" y="0"/>
                </a:lnTo>
                <a:lnTo>
                  <a:pt x="616" y="4"/>
                </a:lnTo>
                <a:cubicBezTo>
                  <a:pt x="639" y="40"/>
                  <a:pt x="652" y="92"/>
                  <a:pt x="658" y="125"/>
                </a:cubicBezTo>
                <a:cubicBezTo>
                  <a:pt x="663" y="150"/>
                  <a:pt x="650" y="257"/>
                  <a:pt x="669" y="331"/>
                </a:cubicBezTo>
                <a:cubicBezTo>
                  <a:pt x="690" y="408"/>
                  <a:pt x="743" y="450"/>
                  <a:pt x="771" y="365"/>
                </a:cubicBezTo>
                <a:cubicBezTo>
                  <a:pt x="787" y="314"/>
                  <a:pt x="798" y="154"/>
                  <a:pt x="761" y="112"/>
                </a:cubicBezTo>
                <a:cubicBezTo>
                  <a:pt x="732" y="80"/>
                  <a:pt x="700" y="47"/>
                  <a:pt x="676" y="12"/>
                </a:cubicBezTo>
                <a:cubicBezTo>
                  <a:pt x="674" y="9"/>
                  <a:pt x="673" y="6"/>
                  <a:pt x="671" y="4"/>
                </a:cubicBezTo>
                <a:lnTo>
                  <a:pt x="669" y="0"/>
                </a:lnTo>
                <a:lnTo>
                  <a:pt x="929" y="0"/>
                </a:lnTo>
                <a:lnTo>
                  <a:pt x="928" y="2"/>
                </a:lnTo>
                <a:cubicBezTo>
                  <a:pt x="928" y="6"/>
                  <a:pt x="928" y="10"/>
                  <a:pt x="927" y="14"/>
                </a:cubicBezTo>
                <a:cubicBezTo>
                  <a:pt x="925" y="38"/>
                  <a:pt x="969" y="240"/>
                  <a:pt x="1032" y="199"/>
                </a:cubicBezTo>
                <a:cubicBezTo>
                  <a:pt x="1087" y="164"/>
                  <a:pt x="1094" y="75"/>
                  <a:pt x="1096" y="5"/>
                </a:cubicBezTo>
                <a:lnTo>
                  <a:pt x="1097" y="0"/>
                </a:lnTo>
                <a:lnTo>
                  <a:pt x="1219" y="0"/>
                </a:lnTo>
                <a:lnTo>
                  <a:pt x="1220" y="5"/>
                </a:lnTo>
                <a:cubicBezTo>
                  <a:pt x="1236" y="135"/>
                  <a:pt x="1265" y="238"/>
                  <a:pt x="1260" y="265"/>
                </a:cubicBezTo>
                <a:cubicBezTo>
                  <a:pt x="1249" y="317"/>
                  <a:pt x="1233" y="386"/>
                  <a:pt x="1255" y="437"/>
                </a:cubicBezTo>
                <a:cubicBezTo>
                  <a:pt x="1265" y="459"/>
                  <a:pt x="1271" y="525"/>
                  <a:pt x="1269" y="585"/>
                </a:cubicBezTo>
                <a:cubicBezTo>
                  <a:pt x="1267" y="636"/>
                  <a:pt x="1260" y="686"/>
                  <a:pt x="1273" y="733"/>
                </a:cubicBezTo>
                <a:cubicBezTo>
                  <a:pt x="1296" y="818"/>
                  <a:pt x="1350" y="1761"/>
                  <a:pt x="1413" y="2077"/>
                </a:cubicBezTo>
                <a:cubicBezTo>
                  <a:pt x="1420" y="2111"/>
                  <a:pt x="1446" y="2217"/>
                  <a:pt x="1472" y="2224"/>
                </a:cubicBezTo>
                <a:cubicBezTo>
                  <a:pt x="1498" y="2232"/>
                  <a:pt x="1523" y="2139"/>
                  <a:pt x="1525" y="2139"/>
                </a:cubicBezTo>
                <a:cubicBezTo>
                  <a:pt x="1549" y="2132"/>
                  <a:pt x="1557" y="2024"/>
                  <a:pt x="1563" y="2004"/>
                </a:cubicBezTo>
                <a:cubicBezTo>
                  <a:pt x="1575" y="1962"/>
                  <a:pt x="1593" y="1924"/>
                  <a:pt x="1611" y="1885"/>
                </a:cubicBezTo>
                <a:cubicBezTo>
                  <a:pt x="1633" y="1835"/>
                  <a:pt x="1648" y="1778"/>
                  <a:pt x="1678" y="1733"/>
                </a:cubicBezTo>
                <a:cubicBezTo>
                  <a:pt x="1698" y="1702"/>
                  <a:pt x="1727" y="1692"/>
                  <a:pt x="1748" y="1666"/>
                </a:cubicBezTo>
                <a:cubicBezTo>
                  <a:pt x="1801" y="1601"/>
                  <a:pt x="1807" y="1516"/>
                  <a:pt x="1800" y="1438"/>
                </a:cubicBezTo>
                <a:cubicBezTo>
                  <a:pt x="1793" y="1340"/>
                  <a:pt x="1811" y="1241"/>
                  <a:pt x="1808" y="1143"/>
                </a:cubicBezTo>
                <a:cubicBezTo>
                  <a:pt x="1804" y="917"/>
                  <a:pt x="1776" y="691"/>
                  <a:pt x="1764" y="466"/>
                </a:cubicBezTo>
                <a:cubicBezTo>
                  <a:pt x="1759" y="365"/>
                  <a:pt x="1746" y="265"/>
                  <a:pt x="1743" y="164"/>
                </a:cubicBezTo>
                <a:cubicBezTo>
                  <a:pt x="1743" y="149"/>
                  <a:pt x="1748" y="76"/>
                  <a:pt x="1745" y="13"/>
                </a:cubicBezTo>
                <a:lnTo>
                  <a:pt x="1744" y="0"/>
                </a:lnTo>
                <a:lnTo>
                  <a:pt x="6382" y="0"/>
                </a:lnTo>
                <a:lnTo>
                  <a:pt x="6392" y="48"/>
                </a:lnTo>
                <a:cubicBezTo>
                  <a:pt x="6406" y="118"/>
                  <a:pt x="6420" y="189"/>
                  <a:pt x="6433" y="259"/>
                </a:cubicBezTo>
                <a:cubicBezTo>
                  <a:pt x="6468" y="453"/>
                  <a:pt x="6478" y="649"/>
                  <a:pt x="6488" y="845"/>
                </a:cubicBezTo>
                <a:cubicBezTo>
                  <a:pt x="6500" y="1043"/>
                  <a:pt x="6495" y="1254"/>
                  <a:pt x="6535" y="1449"/>
                </a:cubicBezTo>
                <a:cubicBezTo>
                  <a:pt x="6565" y="1598"/>
                  <a:pt x="6599" y="1868"/>
                  <a:pt x="6717" y="1909"/>
                </a:cubicBezTo>
                <a:cubicBezTo>
                  <a:pt x="6755" y="1923"/>
                  <a:pt x="6732" y="1878"/>
                  <a:pt x="6731" y="1868"/>
                </a:cubicBezTo>
                <a:cubicBezTo>
                  <a:pt x="6724" y="1807"/>
                  <a:pt x="6713" y="1746"/>
                  <a:pt x="6704" y="1684"/>
                </a:cubicBezTo>
                <a:cubicBezTo>
                  <a:pt x="6687" y="1566"/>
                  <a:pt x="6682" y="1446"/>
                  <a:pt x="6666" y="1327"/>
                </a:cubicBezTo>
                <a:cubicBezTo>
                  <a:pt x="6660" y="1286"/>
                  <a:pt x="6627" y="958"/>
                  <a:pt x="6628" y="903"/>
                </a:cubicBezTo>
                <a:cubicBezTo>
                  <a:pt x="6629" y="733"/>
                  <a:pt x="6664" y="550"/>
                  <a:pt x="6645" y="381"/>
                </a:cubicBezTo>
                <a:cubicBezTo>
                  <a:pt x="6631" y="258"/>
                  <a:pt x="6635" y="131"/>
                  <a:pt x="6641" y="4"/>
                </a:cubicBezTo>
                <a:lnTo>
                  <a:pt x="6641" y="0"/>
                </a:lnTo>
                <a:lnTo>
                  <a:pt x="7647" y="0"/>
                </a:lnTo>
                <a:lnTo>
                  <a:pt x="7658" y="52"/>
                </a:lnTo>
                <a:cubicBezTo>
                  <a:pt x="7709" y="294"/>
                  <a:pt x="7766" y="536"/>
                  <a:pt x="7812" y="779"/>
                </a:cubicBezTo>
                <a:lnTo>
                  <a:pt x="7813" y="787"/>
                </a:lnTo>
                <a:lnTo>
                  <a:pt x="7813" y="10846"/>
                </a:lnTo>
                <a:lnTo>
                  <a:pt x="2703" y="10846"/>
                </a:lnTo>
                <a:lnTo>
                  <a:pt x="2704" y="10841"/>
                </a:lnTo>
                <a:cubicBezTo>
                  <a:pt x="2706" y="10824"/>
                  <a:pt x="2704" y="10810"/>
                  <a:pt x="2686" y="10808"/>
                </a:cubicBezTo>
                <a:cubicBezTo>
                  <a:pt x="2643" y="10804"/>
                  <a:pt x="2643" y="10737"/>
                  <a:pt x="2645" y="10708"/>
                </a:cubicBezTo>
                <a:cubicBezTo>
                  <a:pt x="2649" y="10655"/>
                  <a:pt x="2664" y="10617"/>
                  <a:pt x="2625" y="10574"/>
                </a:cubicBezTo>
                <a:cubicBezTo>
                  <a:pt x="2593" y="10538"/>
                  <a:pt x="2593" y="10510"/>
                  <a:pt x="2578" y="10468"/>
                </a:cubicBezTo>
                <a:cubicBezTo>
                  <a:pt x="2573" y="10453"/>
                  <a:pt x="2566" y="10447"/>
                  <a:pt x="2561" y="10446"/>
                </a:cubicBezTo>
                <a:cubicBezTo>
                  <a:pt x="2559" y="10446"/>
                  <a:pt x="2557" y="10446"/>
                  <a:pt x="2555" y="10447"/>
                </a:cubicBezTo>
                <a:cubicBezTo>
                  <a:pt x="2548" y="10451"/>
                  <a:pt x="2543" y="10464"/>
                  <a:pt x="2544" y="10477"/>
                </a:cubicBezTo>
                <a:cubicBezTo>
                  <a:pt x="2548" y="10506"/>
                  <a:pt x="2555" y="10536"/>
                  <a:pt x="2561" y="10565"/>
                </a:cubicBezTo>
                <a:cubicBezTo>
                  <a:pt x="2581" y="10658"/>
                  <a:pt x="2606" y="10750"/>
                  <a:pt x="2632" y="10842"/>
                </a:cubicBezTo>
                <a:lnTo>
                  <a:pt x="2633" y="10846"/>
                </a:lnTo>
                <a:lnTo>
                  <a:pt x="2460" y="10846"/>
                </a:lnTo>
                <a:lnTo>
                  <a:pt x="2455" y="10830"/>
                </a:lnTo>
                <a:cubicBezTo>
                  <a:pt x="2423" y="10719"/>
                  <a:pt x="2393" y="10607"/>
                  <a:pt x="2363" y="10496"/>
                </a:cubicBezTo>
                <a:cubicBezTo>
                  <a:pt x="2220" y="9977"/>
                  <a:pt x="2106" y="9450"/>
                  <a:pt x="1969" y="8930"/>
                </a:cubicBezTo>
                <a:cubicBezTo>
                  <a:pt x="1874" y="8573"/>
                  <a:pt x="1800" y="8210"/>
                  <a:pt x="1706" y="7852"/>
                </a:cubicBezTo>
                <a:cubicBezTo>
                  <a:pt x="1661" y="7685"/>
                  <a:pt x="1618" y="7517"/>
                  <a:pt x="1567" y="7352"/>
                </a:cubicBezTo>
                <a:cubicBezTo>
                  <a:pt x="1547" y="7289"/>
                  <a:pt x="1523" y="7240"/>
                  <a:pt x="1527" y="7173"/>
                </a:cubicBezTo>
                <a:cubicBezTo>
                  <a:pt x="1533" y="7070"/>
                  <a:pt x="1460" y="6942"/>
                  <a:pt x="1438" y="6841"/>
                </a:cubicBezTo>
                <a:cubicBezTo>
                  <a:pt x="1426" y="6788"/>
                  <a:pt x="1414" y="6650"/>
                  <a:pt x="1358" y="6617"/>
                </a:cubicBezTo>
                <a:cubicBezTo>
                  <a:pt x="1324" y="6597"/>
                  <a:pt x="1316" y="6550"/>
                  <a:pt x="1305" y="6513"/>
                </a:cubicBezTo>
                <a:cubicBezTo>
                  <a:pt x="1249" y="6314"/>
                  <a:pt x="1210" y="6108"/>
                  <a:pt x="1166" y="5906"/>
                </a:cubicBezTo>
                <a:cubicBezTo>
                  <a:pt x="1070" y="5467"/>
                  <a:pt x="977" y="5027"/>
                  <a:pt x="889" y="4586"/>
                </a:cubicBezTo>
                <a:cubicBezTo>
                  <a:pt x="870" y="4494"/>
                  <a:pt x="861" y="4395"/>
                  <a:pt x="827" y="4308"/>
                </a:cubicBezTo>
                <a:cubicBezTo>
                  <a:pt x="791" y="4219"/>
                  <a:pt x="732" y="4349"/>
                  <a:pt x="737" y="4392"/>
                </a:cubicBezTo>
                <a:cubicBezTo>
                  <a:pt x="746" y="4460"/>
                  <a:pt x="768" y="4526"/>
                  <a:pt x="773" y="4597"/>
                </a:cubicBezTo>
                <a:cubicBezTo>
                  <a:pt x="777" y="4650"/>
                  <a:pt x="797" y="4675"/>
                  <a:pt x="819" y="4721"/>
                </a:cubicBezTo>
                <a:cubicBezTo>
                  <a:pt x="829" y="4741"/>
                  <a:pt x="821" y="4801"/>
                  <a:pt x="825" y="4826"/>
                </a:cubicBezTo>
                <a:cubicBezTo>
                  <a:pt x="868" y="5127"/>
                  <a:pt x="922" y="5443"/>
                  <a:pt x="1013" y="5733"/>
                </a:cubicBezTo>
                <a:cubicBezTo>
                  <a:pt x="1072" y="5922"/>
                  <a:pt x="1075" y="6136"/>
                  <a:pt x="1116" y="6331"/>
                </a:cubicBezTo>
                <a:cubicBezTo>
                  <a:pt x="1167" y="6571"/>
                  <a:pt x="1219" y="6813"/>
                  <a:pt x="1288" y="7048"/>
                </a:cubicBezTo>
                <a:cubicBezTo>
                  <a:pt x="1298" y="7084"/>
                  <a:pt x="1308" y="7139"/>
                  <a:pt x="1338" y="7166"/>
                </a:cubicBezTo>
                <a:cubicBezTo>
                  <a:pt x="1383" y="7209"/>
                  <a:pt x="1319" y="7194"/>
                  <a:pt x="1321" y="7248"/>
                </a:cubicBezTo>
                <a:cubicBezTo>
                  <a:pt x="1328" y="7441"/>
                  <a:pt x="1393" y="7638"/>
                  <a:pt x="1437" y="7824"/>
                </a:cubicBezTo>
                <a:cubicBezTo>
                  <a:pt x="1676" y="8817"/>
                  <a:pt x="1902" y="9812"/>
                  <a:pt x="2182" y="10794"/>
                </a:cubicBezTo>
                <a:lnTo>
                  <a:pt x="2196" y="10846"/>
                </a:lnTo>
                <a:lnTo>
                  <a:pt x="2093" y="10846"/>
                </a:lnTo>
                <a:lnTo>
                  <a:pt x="2089" y="10833"/>
                </a:lnTo>
                <a:cubicBezTo>
                  <a:pt x="2084" y="10814"/>
                  <a:pt x="2078" y="10795"/>
                  <a:pt x="2073" y="10776"/>
                </a:cubicBezTo>
                <a:cubicBezTo>
                  <a:pt x="1967" y="10398"/>
                  <a:pt x="1870" y="10018"/>
                  <a:pt x="1771" y="9638"/>
                </a:cubicBezTo>
                <a:cubicBezTo>
                  <a:pt x="1616" y="9039"/>
                  <a:pt x="1463" y="8439"/>
                  <a:pt x="1310" y="7839"/>
                </a:cubicBezTo>
                <a:cubicBezTo>
                  <a:pt x="1237" y="7548"/>
                  <a:pt x="1164" y="7257"/>
                  <a:pt x="1086" y="6968"/>
                </a:cubicBezTo>
                <a:cubicBezTo>
                  <a:pt x="1066" y="6891"/>
                  <a:pt x="1045" y="6812"/>
                  <a:pt x="1021" y="6736"/>
                </a:cubicBezTo>
                <a:cubicBezTo>
                  <a:pt x="1018" y="6724"/>
                  <a:pt x="1005" y="6697"/>
                  <a:pt x="1004" y="6726"/>
                </a:cubicBezTo>
                <a:cubicBezTo>
                  <a:pt x="994" y="6866"/>
                  <a:pt x="1049" y="7026"/>
                  <a:pt x="1077" y="7161"/>
                </a:cubicBezTo>
                <a:cubicBezTo>
                  <a:pt x="1135" y="7436"/>
                  <a:pt x="1197" y="7711"/>
                  <a:pt x="1256" y="7986"/>
                </a:cubicBezTo>
                <a:cubicBezTo>
                  <a:pt x="1309" y="8229"/>
                  <a:pt x="1362" y="8474"/>
                  <a:pt x="1422" y="8716"/>
                </a:cubicBezTo>
                <a:cubicBezTo>
                  <a:pt x="1534" y="9177"/>
                  <a:pt x="1650" y="9636"/>
                  <a:pt x="1767" y="10095"/>
                </a:cubicBezTo>
                <a:cubicBezTo>
                  <a:pt x="1826" y="10329"/>
                  <a:pt x="1903" y="10567"/>
                  <a:pt x="1949" y="10806"/>
                </a:cubicBezTo>
                <a:lnTo>
                  <a:pt x="1956" y="10846"/>
                </a:lnTo>
                <a:lnTo>
                  <a:pt x="1829" y="10846"/>
                </a:lnTo>
                <a:lnTo>
                  <a:pt x="1830" y="10843"/>
                </a:lnTo>
                <a:cubicBezTo>
                  <a:pt x="1842" y="10770"/>
                  <a:pt x="1873" y="10612"/>
                  <a:pt x="1798" y="10563"/>
                </a:cubicBezTo>
                <a:cubicBezTo>
                  <a:pt x="1780" y="10551"/>
                  <a:pt x="1759" y="10573"/>
                  <a:pt x="1746" y="10549"/>
                </a:cubicBezTo>
                <a:cubicBezTo>
                  <a:pt x="1722" y="10503"/>
                  <a:pt x="1723" y="10438"/>
                  <a:pt x="1714" y="10388"/>
                </a:cubicBezTo>
                <a:cubicBezTo>
                  <a:pt x="1688" y="10226"/>
                  <a:pt x="1671" y="10053"/>
                  <a:pt x="1608" y="9900"/>
                </a:cubicBezTo>
                <a:cubicBezTo>
                  <a:pt x="1540" y="9734"/>
                  <a:pt x="1496" y="9559"/>
                  <a:pt x="1450" y="9386"/>
                </a:cubicBezTo>
                <a:cubicBezTo>
                  <a:pt x="1375" y="9105"/>
                  <a:pt x="1306" y="8824"/>
                  <a:pt x="1225" y="8546"/>
                </a:cubicBezTo>
                <a:cubicBezTo>
                  <a:pt x="1177" y="8378"/>
                  <a:pt x="1101" y="8215"/>
                  <a:pt x="1069" y="8044"/>
                </a:cubicBezTo>
                <a:cubicBezTo>
                  <a:pt x="979" y="7567"/>
                  <a:pt x="908" y="7072"/>
                  <a:pt x="761" y="6608"/>
                </a:cubicBezTo>
                <a:cubicBezTo>
                  <a:pt x="755" y="6587"/>
                  <a:pt x="741" y="6532"/>
                  <a:pt x="707" y="6542"/>
                </a:cubicBezTo>
                <a:cubicBezTo>
                  <a:pt x="660" y="6557"/>
                  <a:pt x="706" y="6737"/>
                  <a:pt x="711" y="6767"/>
                </a:cubicBezTo>
                <a:cubicBezTo>
                  <a:pt x="730" y="6890"/>
                  <a:pt x="756" y="7011"/>
                  <a:pt x="780" y="7133"/>
                </a:cubicBezTo>
                <a:cubicBezTo>
                  <a:pt x="789" y="7177"/>
                  <a:pt x="811" y="7237"/>
                  <a:pt x="804" y="7283"/>
                </a:cubicBezTo>
                <a:cubicBezTo>
                  <a:pt x="801" y="7299"/>
                  <a:pt x="774" y="7246"/>
                  <a:pt x="772" y="7243"/>
                </a:cubicBezTo>
                <a:cubicBezTo>
                  <a:pt x="739" y="7166"/>
                  <a:pt x="714" y="7085"/>
                  <a:pt x="687" y="7007"/>
                </a:cubicBezTo>
                <a:cubicBezTo>
                  <a:pt x="609" y="6777"/>
                  <a:pt x="570" y="6549"/>
                  <a:pt x="519" y="6312"/>
                </a:cubicBezTo>
                <a:cubicBezTo>
                  <a:pt x="412" y="5814"/>
                  <a:pt x="343" y="5307"/>
                  <a:pt x="257" y="4804"/>
                </a:cubicBezTo>
                <a:cubicBezTo>
                  <a:pt x="237" y="4680"/>
                  <a:pt x="242" y="4555"/>
                  <a:pt x="224" y="4431"/>
                </a:cubicBezTo>
                <a:cubicBezTo>
                  <a:pt x="218" y="4384"/>
                  <a:pt x="226" y="4345"/>
                  <a:pt x="231" y="4299"/>
                </a:cubicBezTo>
                <a:cubicBezTo>
                  <a:pt x="237" y="4242"/>
                  <a:pt x="231" y="4183"/>
                  <a:pt x="225" y="4126"/>
                </a:cubicBezTo>
                <a:cubicBezTo>
                  <a:pt x="204" y="3907"/>
                  <a:pt x="173" y="3689"/>
                  <a:pt x="151" y="3469"/>
                </a:cubicBezTo>
                <a:cubicBezTo>
                  <a:pt x="113" y="3075"/>
                  <a:pt x="30" y="2685"/>
                  <a:pt x="3" y="2290"/>
                </a:cubicBezTo>
                <a:cubicBezTo>
                  <a:pt x="-2" y="2219"/>
                  <a:pt x="8" y="2153"/>
                  <a:pt x="9" y="2084"/>
                </a:cubicBezTo>
                <a:cubicBezTo>
                  <a:pt x="9" y="1964"/>
                  <a:pt x="-7" y="1846"/>
                  <a:pt x="4" y="1724"/>
                </a:cubicBezTo>
                <a:cubicBezTo>
                  <a:pt x="5" y="1700"/>
                  <a:pt x="31" y="1459"/>
                  <a:pt x="98" y="1499"/>
                </a:cubicBezTo>
                <a:cubicBezTo>
                  <a:pt x="122" y="1513"/>
                  <a:pt x="75" y="1606"/>
                  <a:pt x="88" y="1678"/>
                </a:cubicBezTo>
                <a:cubicBezTo>
                  <a:pt x="94" y="1712"/>
                  <a:pt x="146" y="1830"/>
                  <a:pt x="171" y="1849"/>
                </a:cubicBezTo>
                <a:cubicBezTo>
                  <a:pt x="191" y="1865"/>
                  <a:pt x="184" y="1784"/>
                  <a:pt x="197" y="1787"/>
                </a:cubicBezTo>
                <a:cubicBezTo>
                  <a:pt x="221" y="1792"/>
                  <a:pt x="233" y="1608"/>
                  <a:pt x="244" y="1594"/>
                </a:cubicBezTo>
                <a:cubicBezTo>
                  <a:pt x="265" y="1569"/>
                  <a:pt x="271" y="1527"/>
                  <a:pt x="270" y="1500"/>
                </a:cubicBezTo>
                <a:cubicBezTo>
                  <a:pt x="263" y="1373"/>
                  <a:pt x="302" y="1252"/>
                  <a:pt x="320" y="1128"/>
                </a:cubicBezTo>
                <a:cubicBezTo>
                  <a:pt x="335" y="1021"/>
                  <a:pt x="385" y="918"/>
                  <a:pt x="406" y="813"/>
                </a:cubicBezTo>
                <a:cubicBezTo>
                  <a:pt x="428" y="703"/>
                  <a:pt x="464" y="563"/>
                  <a:pt x="459" y="452"/>
                </a:cubicBezTo>
                <a:cubicBezTo>
                  <a:pt x="456" y="348"/>
                  <a:pt x="385" y="242"/>
                  <a:pt x="405" y="138"/>
                </a:cubicBezTo>
                <a:cubicBezTo>
                  <a:pt x="414" y="90"/>
                  <a:pt x="438" y="41"/>
                  <a:pt x="471" y="8"/>
                </a:cubicBezTo>
                <a:lnTo>
                  <a:pt x="48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/>
          </a:p>
        </p:txBody>
      </p:sp>
      <p:sp>
        <p:nvSpPr>
          <p:cNvPr id="8" name="KSO_TEMPLATE" hidden="1"/>
          <p:cNvSpPr/>
          <p:nvPr userDrawn="1">
            <p:custDataLst>
              <p:tags r:id="rId2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29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  <p:sldLayoutId id="2147483677" r:id="rId18"/>
    <p:sldLayoutId id="2147483678" r:id="rId19"/>
    <p:sldLayoutId id="2147483679" r:id="rId20"/>
    <p:sldLayoutId id="2147483680" r:id="rId2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rgbClr val="11111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rgbClr val="333333"/>
          </a:solidFill>
          <a:latin typeface="+mn-lt"/>
          <a:ea typeface="+mn-ea"/>
          <a:cs typeface="+mn-cs"/>
        </a:defRPr>
      </a:lvl1pPr>
      <a:lvl2pPr marL="538480" indent="-2063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rgbClr val="5F5F5F"/>
          </a:solidFill>
          <a:latin typeface="+mn-lt"/>
          <a:ea typeface="+mn-ea"/>
          <a:cs typeface="+mn-cs"/>
        </a:defRPr>
      </a:lvl2pPr>
      <a:lvl3pPr marL="798830" indent="-1619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rgbClr val="5F5F5F"/>
          </a:solidFill>
          <a:latin typeface="+mn-lt"/>
          <a:ea typeface="+mn-ea"/>
          <a:cs typeface="+mn-cs"/>
        </a:defRPr>
      </a:lvl3pPr>
      <a:lvl4pPr marL="1030605" indent="-1492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rgbClr val="5F5F5F"/>
          </a:solidFill>
          <a:latin typeface="+mn-lt"/>
          <a:ea typeface="+mn-ea"/>
          <a:cs typeface="+mn-cs"/>
        </a:defRPr>
      </a:lvl4pPr>
      <a:lvl5pPr marL="1235075" indent="-1270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rgbClr val="5F5F5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8.xml"/><Relationship Id="rId4" Type="http://schemas.openxmlformats.org/officeDocument/2006/relationships/tags" Target="../tags/tag271.xml"/><Relationship Id="rId3" Type="http://schemas.openxmlformats.org/officeDocument/2006/relationships/tags" Target="../tags/tag270.xml"/><Relationship Id="rId2" Type="http://schemas.openxmlformats.org/officeDocument/2006/relationships/tags" Target="../tags/tag269.xml"/><Relationship Id="rId1" Type="http://schemas.openxmlformats.org/officeDocument/2006/relationships/tags" Target="../tags/tag268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349.xml"/><Relationship Id="rId8" Type="http://schemas.openxmlformats.org/officeDocument/2006/relationships/tags" Target="../tags/tag348.xml"/><Relationship Id="rId7" Type="http://schemas.openxmlformats.org/officeDocument/2006/relationships/tags" Target="../tags/tag347.xml"/><Relationship Id="rId6" Type="http://schemas.openxmlformats.org/officeDocument/2006/relationships/tags" Target="../tags/tag346.xml"/><Relationship Id="rId5" Type="http://schemas.openxmlformats.org/officeDocument/2006/relationships/tags" Target="../tags/tag345.xml"/><Relationship Id="rId4" Type="http://schemas.openxmlformats.org/officeDocument/2006/relationships/tags" Target="../tags/tag344.xml"/><Relationship Id="rId3" Type="http://schemas.openxmlformats.org/officeDocument/2006/relationships/image" Target="../media/image19.jpeg"/><Relationship Id="rId2" Type="http://schemas.openxmlformats.org/officeDocument/2006/relationships/tags" Target="../tags/tag343.xml"/><Relationship Id="rId14" Type="http://schemas.openxmlformats.org/officeDocument/2006/relationships/slideLayout" Target="../slideLayouts/slideLayout14.xml"/><Relationship Id="rId13" Type="http://schemas.openxmlformats.org/officeDocument/2006/relationships/tags" Target="../tags/tag353.xml"/><Relationship Id="rId12" Type="http://schemas.openxmlformats.org/officeDocument/2006/relationships/tags" Target="../tags/tag352.xml"/><Relationship Id="rId11" Type="http://schemas.openxmlformats.org/officeDocument/2006/relationships/tags" Target="../tags/tag351.xml"/><Relationship Id="rId10" Type="http://schemas.openxmlformats.org/officeDocument/2006/relationships/tags" Target="../tags/tag350.xml"/><Relationship Id="rId1" Type="http://schemas.openxmlformats.org/officeDocument/2006/relationships/tags" Target="../tags/tag342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21.jpeg"/><Relationship Id="rId8" Type="http://schemas.openxmlformats.org/officeDocument/2006/relationships/tags" Target="../tags/tag360.xml"/><Relationship Id="rId7" Type="http://schemas.openxmlformats.org/officeDocument/2006/relationships/tags" Target="../tags/tag359.xml"/><Relationship Id="rId6" Type="http://schemas.openxmlformats.org/officeDocument/2006/relationships/tags" Target="../tags/tag358.xml"/><Relationship Id="rId5" Type="http://schemas.openxmlformats.org/officeDocument/2006/relationships/tags" Target="../tags/tag357.xml"/><Relationship Id="rId4" Type="http://schemas.openxmlformats.org/officeDocument/2006/relationships/image" Target="../media/image20.jpeg"/><Relationship Id="rId3" Type="http://schemas.openxmlformats.org/officeDocument/2006/relationships/tags" Target="../tags/tag356.xml"/><Relationship Id="rId2" Type="http://schemas.openxmlformats.org/officeDocument/2006/relationships/tags" Target="../tags/tag355.xml"/><Relationship Id="rId18" Type="http://schemas.openxmlformats.org/officeDocument/2006/relationships/slideLayout" Target="../slideLayouts/slideLayout13.xml"/><Relationship Id="rId17" Type="http://schemas.openxmlformats.org/officeDocument/2006/relationships/tags" Target="../tags/tag367.xml"/><Relationship Id="rId16" Type="http://schemas.openxmlformats.org/officeDocument/2006/relationships/tags" Target="../tags/tag366.xml"/><Relationship Id="rId15" Type="http://schemas.openxmlformats.org/officeDocument/2006/relationships/tags" Target="../tags/tag365.xml"/><Relationship Id="rId14" Type="http://schemas.openxmlformats.org/officeDocument/2006/relationships/image" Target="../media/image22.jpeg"/><Relationship Id="rId13" Type="http://schemas.openxmlformats.org/officeDocument/2006/relationships/tags" Target="../tags/tag364.xml"/><Relationship Id="rId12" Type="http://schemas.openxmlformats.org/officeDocument/2006/relationships/tags" Target="../tags/tag363.xml"/><Relationship Id="rId11" Type="http://schemas.openxmlformats.org/officeDocument/2006/relationships/tags" Target="../tags/tag362.xml"/><Relationship Id="rId10" Type="http://schemas.openxmlformats.org/officeDocument/2006/relationships/tags" Target="../tags/tag361.xml"/><Relationship Id="rId1" Type="http://schemas.openxmlformats.org/officeDocument/2006/relationships/tags" Target="../tags/tag354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9.xml"/><Relationship Id="rId3" Type="http://schemas.openxmlformats.org/officeDocument/2006/relationships/tags" Target="../tags/tag370.xml"/><Relationship Id="rId2" Type="http://schemas.openxmlformats.org/officeDocument/2006/relationships/tags" Target="../tags/tag369.xml"/><Relationship Id="rId1" Type="http://schemas.openxmlformats.org/officeDocument/2006/relationships/tags" Target="../tags/tag368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378.xml"/><Relationship Id="rId8" Type="http://schemas.openxmlformats.org/officeDocument/2006/relationships/tags" Target="../tags/tag377.xml"/><Relationship Id="rId7" Type="http://schemas.openxmlformats.org/officeDocument/2006/relationships/tags" Target="../tags/tag376.xml"/><Relationship Id="rId6" Type="http://schemas.openxmlformats.org/officeDocument/2006/relationships/tags" Target="../tags/tag375.xml"/><Relationship Id="rId5" Type="http://schemas.openxmlformats.org/officeDocument/2006/relationships/tags" Target="../tags/tag374.xml"/><Relationship Id="rId4" Type="http://schemas.openxmlformats.org/officeDocument/2006/relationships/tags" Target="../tags/tag373.xml"/><Relationship Id="rId3" Type="http://schemas.openxmlformats.org/officeDocument/2006/relationships/image" Target="../media/image23.jpeg"/><Relationship Id="rId2" Type="http://schemas.openxmlformats.org/officeDocument/2006/relationships/tags" Target="../tags/tag372.xml"/><Relationship Id="rId14" Type="http://schemas.openxmlformats.org/officeDocument/2006/relationships/slideLayout" Target="../slideLayouts/slideLayout12.xml"/><Relationship Id="rId13" Type="http://schemas.openxmlformats.org/officeDocument/2006/relationships/tags" Target="../tags/tag382.xml"/><Relationship Id="rId12" Type="http://schemas.openxmlformats.org/officeDocument/2006/relationships/tags" Target="../tags/tag381.xml"/><Relationship Id="rId11" Type="http://schemas.openxmlformats.org/officeDocument/2006/relationships/tags" Target="../tags/tag380.xml"/><Relationship Id="rId10" Type="http://schemas.openxmlformats.org/officeDocument/2006/relationships/tags" Target="../tags/tag379.xml"/><Relationship Id="rId1" Type="http://schemas.openxmlformats.org/officeDocument/2006/relationships/tags" Target="../tags/tag371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tags" Target="../tags/tag389.xml"/><Relationship Id="rId8" Type="http://schemas.openxmlformats.org/officeDocument/2006/relationships/tags" Target="../tags/tag388.xml"/><Relationship Id="rId7" Type="http://schemas.openxmlformats.org/officeDocument/2006/relationships/image" Target="../media/image25.jpeg"/><Relationship Id="rId6" Type="http://schemas.openxmlformats.org/officeDocument/2006/relationships/tags" Target="../tags/tag387.xml"/><Relationship Id="rId5" Type="http://schemas.openxmlformats.org/officeDocument/2006/relationships/tags" Target="../tags/tag386.xml"/><Relationship Id="rId4" Type="http://schemas.openxmlformats.org/officeDocument/2006/relationships/tags" Target="../tags/tag385.xml"/><Relationship Id="rId3" Type="http://schemas.openxmlformats.org/officeDocument/2006/relationships/image" Target="../media/image24.jpeg"/><Relationship Id="rId2" Type="http://schemas.openxmlformats.org/officeDocument/2006/relationships/tags" Target="../tags/tag384.xml"/><Relationship Id="rId15" Type="http://schemas.openxmlformats.org/officeDocument/2006/relationships/slideLayout" Target="../slideLayouts/slideLayout11.xml"/><Relationship Id="rId14" Type="http://schemas.openxmlformats.org/officeDocument/2006/relationships/tags" Target="../tags/tag393.xml"/><Relationship Id="rId13" Type="http://schemas.openxmlformats.org/officeDocument/2006/relationships/tags" Target="../tags/tag392.xml"/><Relationship Id="rId12" Type="http://schemas.openxmlformats.org/officeDocument/2006/relationships/tags" Target="../tags/tag391.xml"/><Relationship Id="rId11" Type="http://schemas.openxmlformats.org/officeDocument/2006/relationships/image" Target="../media/image26.jpeg"/><Relationship Id="rId10" Type="http://schemas.openxmlformats.org/officeDocument/2006/relationships/tags" Target="../tags/tag390.xml"/><Relationship Id="rId1" Type="http://schemas.openxmlformats.org/officeDocument/2006/relationships/tags" Target="../tags/tag383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0.xml"/><Relationship Id="rId3" Type="http://schemas.openxmlformats.org/officeDocument/2006/relationships/tags" Target="../tags/tag396.xml"/><Relationship Id="rId2" Type="http://schemas.openxmlformats.org/officeDocument/2006/relationships/tags" Target="../tags/tag395.xml"/><Relationship Id="rId1" Type="http://schemas.openxmlformats.org/officeDocument/2006/relationships/tags" Target="../tags/tag394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280.xml"/><Relationship Id="rId8" Type="http://schemas.openxmlformats.org/officeDocument/2006/relationships/tags" Target="../tags/tag279.xml"/><Relationship Id="rId7" Type="http://schemas.openxmlformats.org/officeDocument/2006/relationships/tags" Target="../tags/tag278.xml"/><Relationship Id="rId6" Type="http://schemas.openxmlformats.org/officeDocument/2006/relationships/tags" Target="../tags/tag277.xml"/><Relationship Id="rId5" Type="http://schemas.openxmlformats.org/officeDocument/2006/relationships/tags" Target="../tags/tag276.xml"/><Relationship Id="rId4" Type="http://schemas.openxmlformats.org/officeDocument/2006/relationships/tags" Target="../tags/tag275.xml"/><Relationship Id="rId3" Type="http://schemas.openxmlformats.org/officeDocument/2006/relationships/tags" Target="../tags/tag274.xml"/><Relationship Id="rId2" Type="http://schemas.openxmlformats.org/officeDocument/2006/relationships/tags" Target="../tags/tag273.xml"/><Relationship Id="rId16" Type="http://schemas.openxmlformats.org/officeDocument/2006/relationships/slideLayout" Target="../slideLayouts/slideLayout19.xml"/><Relationship Id="rId15" Type="http://schemas.openxmlformats.org/officeDocument/2006/relationships/tags" Target="../tags/tag286.xml"/><Relationship Id="rId14" Type="http://schemas.openxmlformats.org/officeDocument/2006/relationships/tags" Target="../tags/tag285.xml"/><Relationship Id="rId13" Type="http://schemas.openxmlformats.org/officeDocument/2006/relationships/tags" Target="../tags/tag284.xml"/><Relationship Id="rId12" Type="http://schemas.openxmlformats.org/officeDocument/2006/relationships/tags" Target="../tags/tag283.xml"/><Relationship Id="rId11" Type="http://schemas.openxmlformats.org/officeDocument/2006/relationships/tags" Target="../tags/tag282.xml"/><Relationship Id="rId10" Type="http://schemas.openxmlformats.org/officeDocument/2006/relationships/tags" Target="../tags/tag281.xml"/><Relationship Id="rId1" Type="http://schemas.openxmlformats.org/officeDocument/2006/relationships/tags" Target="../tags/tag272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9.xml"/><Relationship Id="rId3" Type="http://schemas.openxmlformats.org/officeDocument/2006/relationships/tags" Target="../tags/tag289.xml"/><Relationship Id="rId2" Type="http://schemas.openxmlformats.org/officeDocument/2006/relationships/tags" Target="../tags/tag288.xml"/><Relationship Id="rId1" Type="http://schemas.openxmlformats.org/officeDocument/2006/relationships/tags" Target="../tags/tag287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296.xml"/><Relationship Id="rId8" Type="http://schemas.openxmlformats.org/officeDocument/2006/relationships/tags" Target="../tags/tag295.xml"/><Relationship Id="rId7" Type="http://schemas.openxmlformats.org/officeDocument/2006/relationships/image" Target="../media/image9.jpeg"/><Relationship Id="rId6" Type="http://schemas.openxmlformats.org/officeDocument/2006/relationships/tags" Target="../tags/tag294.xml"/><Relationship Id="rId5" Type="http://schemas.openxmlformats.org/officeDocument/2006/relationships/tags" Target="../tags/tag293.xml"/><Relationship Id="rId4" Type="http://schemas.openxmlformats.org/officeDocument/2006/relationships/tags" Target="../tags/tag292.xml"/><Relationship Id="rId3" Type="http://schemas.openxmlformats.org/officeDocument/2006/relationships/image" Target="../media/image8.jpeg"/><Relationship Id="rId2" Type="http://schemas.openxmlformats.org/officeDocument/2006/relationships/tags" Target="../tags/tag291.xml"/><Relationship Id="rId15" Type="http://schemas.openxmlformats.org/officeDocument/2006/relationships/slideLayout" Target="../slideLayouts/slideLayout18.xml"/><Relationship Id="rId14" Type="http://schemas.openxmlformats.org/officeDocument/2006/relationships/tags" Target="../tags/tag300.xml"/><Relationship Id="rId13" Type="http://schemas.openxmlformats.org/officeDocument/2006/relationships/tags" Target="../tags/tag299.xml"/><Relationship Id="rId12" Type="http://schemas.openxmlformats.org/officeDocument/2006/relationships/tags" Target="../tags/tag298.xml"/><Relationship Id="rId11" Type="http://schemas.openxmlformats.org/officeDocument/2006/relationships/image" Target="../media/image10.jpeg"/><Relationship Id="rId10" Type="http://schemas.openxmlformats.org/officeDocument/2006/relationships/tags" Target="../tags/tag297.xml"/><Relationship Id="rId1" Type="http://schemas.openxmlformats.org/officeDocument/2006/relationships/tags" Target="../tags/tag290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308.xml"/><Relationship Id="rId8" Type="http://schemas.openxmlformats.org/officeDocument/2006/relationships/tags" Target="../tags/tag307.xml"/><Relationship Id="rId7" Type="http://schemas.openxmlformats.org/officeDocument/2006/relationships/tags" Target="../tags/tag306.xml"/><Relationship Id="rId6" Type="http://schemas.openxmlformats.org/officeDocument/2006/relationships/tags" Target="../tags/tag305.xml"/><Relationship Id="rId5" Type="http://schemas.openxmlformats.org/officeDocument/2006/relationships/tags" Target="../tags/tag304.xml"/><Relationship Id="rId4" Type="http://schemas.openxmlformats.org/officeDocument/2006/relationships/tags" Target="../tags/tag303.xml"/><Relationship Id="rId3" Type="http://schemas.openxmlformats.org/officeDocument/2006/relationships/image" Target="../media/image11.jpeg"/><Relationship Id="rId2" Type="http://schemas.openxmlformats.org/officeDocument/2006/relationships/tags" Target="../tags/tag302.xml"/><Relationship Id="rId11" Type="http://schemas.openxmlformats.org/officeDocument/2006/relationships/slideLayout" Target="../slideLayouts/slideLayout17.xml"/><Relationship Id="rId10" Type="http://schemas.openxmlformats.org/officeDocument/2006/relationships/tags" Target="../tags/tag309.xml"/><Relationship Id="rId1" Type="http://schemas.openxmlformats.org/officeDocument/2006/relationships/tags" Target="../tags/tag301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9.xml"/><Relationship Id="rId3" Type="http://schemas.openxmlformats.org/officeDocument/2006/relationships/tags" Target="../tags/tag312.xml"/><Relationship Id="rId2" Type="http://schemas.openxmlformats.org/officeDocument/2006/relationships/tags" Target="../tags/tag311.xml"/><Relationship Id="rId1" Type="http://schemas.openxmlformats.org/officeDocument/2006/relationships/tags" Target="../tags/tag310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319.xml"/><Relationship Id="rId8" Type="http://schemas.openxmlformats.org/officeDocument/2006/relationships/tags" Target="../tags/tag318.xml"/><Relationship Id="rId7" Type="http://schemas.openxmlformats.org/officeDocument/2006/relationships/tags" Target="../tags/tag317.xml"/><Relationship Id="rId6" Type="http://schemas.openxmlformats.org/officeDocument/2006/relationships/tags" Target="../tags/tag316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Relationship Id="rId3" Type="http://schemas.openxmlformats.org/officeDocument/2006/relationships/tags" Target="../tags/tag315.xml"/><Relationship Id="rId21" Type="http://schemas.openxmlformats.org/officeDocument/2006/relationships/slideLayout" Target="../slideLayouts/slideLayout16.xml"/><Relationship Id="rId20" Type="http://schemas.openxmlformats.org/officeDocument/2006/relationships/tags" Target="../tags/tag326.xml"/><Relationship Id="rId2" Type="http://schemas.openxmlformats.org/officeDocument/2006/relationships/tags" Target="../tags/tag314.xml"/><Relationship Id="rId19" Type="http://schemas.openxmlformats.org/officeDocument/2006/relationships/tags" Target="../tags/tag325.xml"/><Relationship Id="rId18" Type="http://schemas.openxmlformats.org/officeDocument/2006/relationships/tags" Target="../tags/tag324.xml"/><Relationship Id="rId17" Type="http://schemas.openxmlformats.org/officeDocument/2006/relationships/image" Target="../media/image17.svg"/><Relationship Id="rId16" Type="http://schemas.openxmlformats.org/officeDocument/2006/relationships/image" Target="../media/image16.png"/><Relationship Id="rId15" Type="http://schemas.openxmlformats.org/officeDocument/2006/relationships/tags" Target="../tags/tag323.xml"/><Relationship Id="rId14" Type="http://schemas.openxmlformats.org/officeDocument/2006/relationships/tags" Target="../tags/tag322.xml"/><Relationship Id="rId13" Type="http://schemas.openxmlformats.org/officeDocument/2006/relationships/tags" Target="../tags/tag321.xml"/><Relationship Id="rId12" Type="http://schemas.openxmlformats.org/officeDocument/2006/relationships/tags" Target="../tags/tag320.xml"/><Relationship Id="rId11" Type="http://schemas.openxmlformats.org/officeDocument/2006/relationships/image" Target="../media/image15.svg"/><Relationship Id="rId10" Type="http://schemas.openxmlformats.org/officeDocument/2006/relationships/image" Target="../media/image14.png"/><Relationship Id="rId1" Type="http://schemas.openxmlformats.org/officeDocument/2006/relationships/tags" Target="../tags/tag313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334.xml"/><Relationship Id="rId8" Type="http://schemas.openxmlformats.org/officeDocument/2006/relationships/tags" Target="../tags/tag333.xml"/><Relationship Id="rId7" Type="http://schemas.openxmlformats.org/officeDocument/2006/relationships/tags" Target="../tags/tag332.xml"/><Relationship Id="rId6" Type="http://schemas.openxmlformats.org/officeDocument/2006/relationships/tags" Target="../tags/tag331.xml"/><Relationship Id="rId5" Type="http://schemas.openxmlformats.org/officeDocument/2006/relationships/tags" Target="../tags/tag330.xml"/><Relationship Id="rId4" Type="http://schemas.openxmlformats.org/officeDocument/2006/relationships/tags" Target="../tags/tag329.xml"/><Relationship Id="rId3" Type="http://schemas.openxmlformats.org/officeDocument/2006/relationships/image" Target="../media/image18.jpeg"/><Relationship Id="rId2" Type="http://schemas.openxmlformats.org/officeDocument/2006/relationships/tags" Target="../tags/tag328.xml"/><Relationship Id="rId14" Type="http://schemas.openxmlformats.org/officeDocument/2006/relationships/slideLayout" Target="../slideLayouts/slideLayout15.xml"/><Relationship Id="rId13" Type="http://schemas.openxmlformats.org/officeDocument/2006/relationships/tags" Target="../tags/tag338.xml"/><Relationship Id="rId12" Type="http://schemas.openxmlformats.org/officeDocument/2006/relationships/tags" Target="../tags/tag337.xml"/><Relationship Id="rId11" Type="http://schemas.openxmlformats.org/officeDocument/2006/relationships/tags" Target="../tags/tag336.xml"/><Relationship Id="rId10" Type="http://schemas.openxmlformats.org/officeDocument/2006/relationships/tags" Target="../tags/tag335.xml"/><Relationship Id="rId1" Type="http://schemas.openxmlformats.org/officeDocument/2006/relationships/tags" Target="../tags/tag327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9.xml"/><Relationship Id="rId3" Type="http://schemas.openxmlformats.org/officeDocument/2006/relationships/tags" Target="../tags/tag341.xml"/><Relationship Id="rId2" Type="http://schemas.openxmlformats.org/officeDocument/2006/relationships/tags" Target="../tags/tag340.xml"/><Relationship Id="rId1" Type="http://schemas.openxmlformats.org/officeDocument/2006/relationships/tags" Target="../tags/tag3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6389"/>
            <p:custDataLst>
              <p:tags r:id="rId1"/>
            </p:custDataLst>
          </p:nvPr>
        </p:nvSpPr>
        <p:spPr/>
        <p:txBody>
          <a:bodyPr/>
          <a:p>
            <a:r>
              <a:rPr lang="en-US" altLang="en-US"/>
              <a:t>2026/01/26</a:t>
            </a:r>
            <a:endParaRPr lang="en-US" altLang="en-US"/>
          </a:p>
        </p:txBody>
      </p:sp>
      <p:sp>
        <p:nvSpPr>
          <p:cNvPr id="3" name="标题 1"/>
          <p:cNvSpPr>
            <a:spLocks noGrp="1"/>
          </p:cNvSpPr>
          <p:nvPr>
            <p:ph type="ctrTitle" idx="16388"/>
            <p:custDataLst>
              <p:tags r:id="rId2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交往习俗与文化</a:t>
            </a:r>
            <a:endParaRPr lang="zh-CN" altLang="en-US"/>
          </a:p>
        </p:txBody>
      </p:sp>
      <p:sp>
        <p:nvSpPr>
          <p:cNvPr id="4" name="署名占位符 10"/>
          <p:cNvSpPr>
            <a:spLocks noGrp="1"/>
          </p:cNvSpPr>
          <p:nvPr>
            <p:ph type="body" sz="quarter" idx="16390"/>
            <p:custDataLst>
              <p:tags r:id="rId3"/>
            </p:custDataLst>
          </p:nvPr>
        </p:nvSpPr>
        <p:spPr/>
        <p:txBody>
          <a:bodyPr>
            <a:normAutofit fontScale="80000"/>
          </a:bodyPr>
          <a:p>
            <a:r>
              <a:rPr lang="zh-CN" altLang="en-US"/>
              <a:t>汇报人: </a:t>
            </a:r>
            <a:r>
              <a:rPr lang="zh-CN" altLang="en-US">
                <a:solidFill>
                  <a:srgbClr val="333333">
                    <a:alpha val="70000"/>
                  </a:srgbClr>
                </a:solidFill>
              </a:rPr>
              <a:t>S</a:t>
            </a:r>
            <a:r>
              <a:rPr lang="en-US" altLang="zh-CN">
                <a:solidFill>
                  <a:srgbClr val="333333">
                    <a:alpha val="70000"/>
                  </a:srgbClr>
                </a:solidFill>
              </a:rPr>
              <a:t>aule Anuarkyzy</a:t>
            </a:r>
            <a:endParaRPr lang="zh-CN" altLang="en-US"/>
          </a:p>
        </p:txBody>
      </p:sp>
    </p:spTree>
    <p:custDataLst>
      <p:tags r:id="rId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11000"/>
              </a:lnSpc>
            </a:pPr>
            <a:r>
              <a:rPr lang="zh-CN" altLang="en-US"/>
              <a:t>礼物选择原则</a:t>
            </a:r>
            <a:endParaRPr lang="zh-CN" altLang="en-US"/>
          </a:p>
        </p:txBody>
      </p:sp>
      <p:pic>
        <p:nvPicPr>
          <p:cNvPr id="3" name="内容占位符 2" descr="faf0066e-faae-11f0-86a1-d6c1d4eb36b1"/>
          <p:cNvPicPr>
            <a:picLocks noChangeAspect="1"/>
          </p:cNvPicPr>
          <p:nvPr>
            <p:ph idx="16392"/>
            <p:custDataLst>
              <p:tags r:id="rId2"/>
            </p:custDataLst>
          </p:nvPr>
        </p:nvPicPr>
        <p:blipFill>
          <a:blip r:embed="rId3"/>
          <a:srcRect t="26389" b="5093"/>
          <a:stretch>
            <a:fillRect/>
          </a:stretch>
        </p:blipFill>
        <p:spPr>
          <a:xfrm>
            <a:off x="609600" y="609600"/>
            <a:ext cx="5486400" cy="5638800"/>
          </a:xfrm>
          <a:custGeom>
            <a:avLst/>
            <a:gdLst>
              <a:gd name="connisteX0" fmla="*/ 0 w 5486400"/>
              <a:gd name="connsiteY0" fmla="*/ 203200 h 5638800"/>
              <a:gd name="connisteX1" fmla="*/ 203200 w 5486400"/>
              <a:gd name="connsiteY1" fmla="*/ 0 h 5638800"/>
              <a:gd name="connisteX2" fmla="*/ 5283200 w 5486400"/>
              <a:gd name="connsiteY2" fmla="*/ 0 h 5638800"/>
              <a:gd name="connisteX3" fmla="*/ 5486400 w 5486400"/>
              <a:gd name="connsiteY3" fmla="*/ 203200 h 5638800"/>
              <a:gd name="connisteX4" fmla="*/ 5486400 w 5486400"/>
              <a:gd name="connsiteY4" fmla="*/ 5435600 h 5638800"/>
              <a:gd name="connisteX5" fmla="*/ 5283200 w 5486400"/>
              <a:gd name="connsiteY5" fmla="*/ 5638800 h 5638800"/>
              <a:gd name="connisteX6" fmla="*/ 203200 w 5486400"/>
              <a:gd name="connsiteY6" fmla="*/ 5638800 h 5638800"/>
              <a:gd name="connisteX7" fmla="*/ 0 w 5486400"/>
              <a:gd name="connsiteY7" fmla="*/ 5435600 h 5638800"/>
              <a:gd name="connisteX8" fmla="*/ 0 w 5486400"/>
              <a:gd name="connsiteY8" fmla="*/ 203200 h 5638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486400" h="5638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283200" y="0"/>
                </a:lnTo>
                <a:cubicBezTo>
                  <a:pt x="5395424" y="0"/>
                  <a:pt x="5486400" y="90976"/>
                  <a:pt x="5486400" y="203200"/>
                </a:cubicBezTo>
                <a:lnTo>
                  <a:pt x="5486400" y="5435600"/>
                </a:lnTo>
                <a:cubicBezTo>
                  <a:pt x="5486400" y="5547824"/>
                  <a:pt x="5395424" y="5638800"/>
                  <a:pt x="5283200" y="5638800"/>
                </a:cubicBezTo>
                <a:lnTo>
                  <a:pt x="203200" y="5638800"/>
                </a:lnTo>
                <a:cubicBezTo>
                  <a:pt x="90976" y="5638800"/>
                  <a:pt x="0" y="5547824"/>
                  <a:pt x="0" y="5435600"/>
                </a:cubicBezTo>
                <a:lnTo>
                  <a:pt x="0" y="203200"/>
                </a:lnTo>
                <a:close/>
              </a:path>
            </a:pathLst>
          </a:custGeom>
        </p:spPr>
      </p:pic>
      <p:sp>
        <p:nvSpPr>
          <p:cNvPr id="4" name="装饰  2"/>
          <p:cNvSpPr>
            <a:spLocks noGrp="1"/>
          </p:cNvSpPr>
          <p:nvPr>
            <p:ph type="body" idx="16393"/>
            <p:custDataLst>
              <p:tags r:id="rId4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idx="16386"/>
            <p:custDataLst>
              <p:tags r:id="rId5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11000"/>
              </a:lnSpc>
            </a:pPr>
            <a:r>
              <a:rPr lang="zh-CN" altLang="en-US"/>
              <a:t>尊重文化禁忌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idx="16387"/>
            <p:custDataLst>
              <p:tags r:id="rId6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25000"/>
              </a:lnSpc>
            </a:pPr>
            <a:r>
              <a:rPr lang="zh-CN" altLang="en-US"/>
              <a:t>向伊斯兰国家友人赠礼需避免猪肉制品与酒精，如中东地区常用椰枣礼盒替代，符合其饮食禁忌。</a:t>
            </a:r>
            <a:endParaRPr lang="zh-CN" altLang="en-US"/>
          </a:p>
        </p:txBody>
      </p:sp>
      <p:sp>
        <p:nvSpPr>
          <p:cNvPr id="7" name="装饰  5"/>
          <p:cNvSpPr>
            <a:spLocks noGrp="1"/>
          </p:cNvSpPr>
          <p:nvPr>
            <p:ph type="body" idx="16394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idx="16388"/>
            <p:custDataLst>
              <p:tags r:id="rId8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11000"/>
              </a:lnSpc>
            </a:pPr>
            <a:r>
              <a:rPr lang="zh-CN" altLang="en-US"/>
              <a:t>贴合受赠者需求</a:t>
            </a:r>
            <a:endParaRPr lang="zh-CN" altLang="en-US"/>
          </a:p>
        </p:txBody>
      </p:sp>
      <p:sp>
        <p:nvSpPr>
          <p:cNvPr id="9" name="文本占位符 8"/>
          <p:cNvSpPr>
            <a:spLocks noGrp="1"/>
          </p:cNvSpPr>
          <p:nvPr>
            <p:ph type="body" idx="16389"/>
            <p:custDataLst>
              <p:tags r:id="rId9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25000"/>
              </a:lnSpc>
            </a:pPr>
            <a:r>
              <a:rPr lang="zh-CN" altLang="en-US"/>
              <a:t>日本商务往来中常赠送实用文具，如三菱UMN-152中性笔，既显专业又符合对方日常办公需求。</a:t>
            </a:r>
            <a:endParaRPr lang="zh-CN" altLang="en-US"/>
          </a:p>
        </p:txBody>
      </p:sp>
      <p:sp>
        <p:nvSpPr>
          <p:cNvPr id="10" name="装饰  8"/>
          <p:cNvSpPr>
            <a:spLocks noGrp="1"/>
          </p:cNvSpPr>
          <p:nvPr>
            <p:ph type="body" idx="16395"/>
            <p:custDataLst>
              <p:tags r:id="rId10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1" name="文本占位符 10"/>
          <p:cNvSpPr>
            <a:spLocks noGrp="1"/>
          </p:cNvSpPr>
          <p:nvPr>
            <p:ph type="body" idx="16390"/>
            <p:custDataLst>
              <p:tags r:id="rId11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11000"/>
              </a:lnSpc>
            </a:pPr>
            <a:r>
              <a:rPr lang="zh-CN" altLang="en-US"/>
              <a:t>注重场合适配性</a:t>
            </a:r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idx="16391"/>
            <p:custDataLst>
              <p:tags r:id="rId12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25000"/>
              </a:lnSpc>
            </a:pPr>
            <a:r>
              <a:rPr lang="zh-CN" altLang="en-US"/>
              <a:t>中国传统婚礼中，亲友多赠送红色包装的现金红包，金额常为偶数如600元，寓意吉祥顺遂。</a:t>
            </a:r>
            <a:endParaRPr lang="zh-CN" altLang="en-US"/>
          </a:p>
        </p:txBody>
      </p:sp>
    </p:spTree>
    <p:custDataLst>
      <p:tags r:id="rId13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11000"/>
              </a:lnSpc>
            </a:pPr>
            <a:r>
              <a:rPr lang="zh-CN" altLang="en-US"/>
              <a:t>送礼时机与方式</a:t>
            </a:r>
            <a:endParaRPr lang="zh-CN" altLang="en-US"/>
          </a:p>
        </p:txBody>
      </p:sp>
      <p:sp>
        <p:nvSpPr>
          <p:cNvPr id="3" name="装饰  1"/>
          <p:cNvSpPr>
            <a:spLocks noGrp="1"/>
          </p:cNvSpPr>
          <p:nvPr>
            <p:ph type="body" idx="16392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pic>
        <p:nvPicPr>
          <p:cNvPr id="4" name="图片占位符 3" descr="fb162ae9-faae-11f0-b1b2-926ac97c464f"/>
          <p:cNvPicPr>
            <a:picLocks noChangeAspect="1"/>
          </p:cNvPicPr>
          <p:nvPr>
            <p:ph type="pic" idx="16393"/>
            <p:custDataLst>
              <p:tags r:id="rId3"/>
            </p:custDataLst>
          </p:nvPr>
        </p:nvPicPr>
        <p:blipFill>
          <a:blip r:embed="rId4"/>
          <a:srcRect t="5977" b="5977"/>
          <a:stretch>
            <a:fillRect/>
          </a:stretch>
        </p:blipFill>
        <p:spPr>
          <a:xfrm>
            <a:off x="609600" y="1524000"/>
            <a:ext cx="3454400" cy="2032000"/>
          </a:xfrm>
          <a:custGeom>
            <a:avLst/>
            <a:gdLst>
              <a:gd name="connisteX0" fmla="*/ 0 w 3454400"/>
              <a:gd name="connsiteY0" fmla="*/ 203200 h 2032000"/>
              <a:gd name="connisteX1" fmla="*/ 203200 w 3454400"/>
              <a:gd name="connsiteY1" fmla="*/ 0 h 2032000"/>
              <a:gd name="connisteX2" fmla="*/ 3251200 w 3454400"/>
              <a:gd name="connsiteY2" fmla="*/ 0 h 2032000"/>
              <a:gd name="connisteX3" fmla="*/ 3454400 w 3454400"/>
              <a:gd name="connsiteY3" fmla="*/ 203200 h 2032000"/>
              <a:gd name="connisteX4" fmla="*/ 3454400 w 3454400"/>
              <a:gd name="connsiteY4" fmla="*/ 2032000 h 2032000"/>
              <a:gd name="connisteX5" fmla="*/ 0 w 3454400"/>
              <a:gd name="connsiteY5" fmla="*/ 2032000 h 2032000"/>
              <a:gd name="connisteX6" fmla="*/ 0 w 3454400"/>
              <a:gd name="connsiteY6" fmla="*/ 203200 h 203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20320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2032000"/>
                </a:lnTo>
                <a:lnTo>
                  <a:pt x="0" y="2032000"/>
                </a:lnTo>
                <a:lnTo>
                  <a:pt x="0" y="203200"/>
                </a:lnTo>
                <a:close/>
              </a:path>
            </a:pathLst>
          </a:custGeom>
        </p:spPr>
      </p:pic>
      <p:sp>
        <p:nvSpPr>
          <p:cNvPr id="5" name="文本占位符 4"/>
          <p:cNvSpPr>
            <a:spLocks noGrp="1"/>
          </p:cNvSpPr>
          <p:nvPr>
            <p:ph type="body" idx="16386"/>
            <p:custDataLst>
              <p:tags r:id="rId5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11000"/>
              </a:lnSpc>
            </a:pPr>
            <a:r>
              <a:rPr lang="zh-CN" altLang="en-US"/>
              <a:t>传统节日送礼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idx="16387"/>
            <p:custDataLst>
              <p:tags r:id="rId6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25000"/>
              </a:lnSpc>
            </a:pPr>
            <a:r>
              <a:rPr lang="zh-CN" altLang="en-US"/>
              <a:t>中国春节时，人们常赠送茶叶、糕点等礼品，晚辈向长辈拜年时送红包，寓意祝福与敬意，如广东地区流行送“利是”。</a:t>
            </a:r>
            <a:endParaRPr lang="zh-CN" altLang="en-US"/>
          </a:p>
        </p:txBody>
      </p:sp>
      <p:sp>
        <p:nvSpPr>
          <p:cNvPr id="7" name="装饰  5"/>
          <p:cNvSpPr>
            <a:spLocks noGrp="1"/>
          </p:cNvSpPr>
          <p:nvPr>
            <p:ph type="body" idx="16394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pic>
        <p:nvPicPr>
          <p:cNvPr id="8" name="图片占位符 7" descr="fb162c25-faae-11f0-b1b2-926ac97c464f"/>
          <p:cNvPicPr>
            <a:picLocks noChangeAspect="1"/>
          </p:cNvPicPr>
          <p:nvPr>
            <p:ph type="pic" idx="16395"/>
            <p:custDataLst>
              <p:tags r:id="rId8"/>
            </p:custDataLst>
          </p:nvPr>
        </p:nvPicPr>
        <p:blipFill>
          <a:blip r:embed="rId9"/>
          <a:srcRect t="5882" b="5882"/>
          <a:stretch>
            <a:fillRect/>
          </a:stretch>
        </p:blipFill>
        <p:spPr>
          <a:xfrm>
            <a:off x="4368800" y="4216400"/>
            <a:ext cx="3454400" cy="2032000"/>
          </a:xfrm>
          <a:custGeom>
            <a:avLst/>
            <a:gdLst>
              <a:gd name="connisteX0" fmla="*/ 0 w 3454400"/>
              <a:gd name="connsiteY0" fmla="*/ 0 h 2032000"/>
              <a:gd name="connisteX1" fmla="*/ 3454400 w 3454400"/>
              <a:gd name="connsiteY1" fmla="*/ 0 h 2032000"/>
              <a:gd name="connisteX2" fmla="*/ 3454400 w 3454400"/>
              <a:gd name="connsiteY2" fmla="*/ 1828800 h 2032000"/>
              <a:gd name="connisteX3" fmla="*/ 3251200 w 3454400"/>
              <a:gd name="connsiteY3" fmla="*/ 2032000 h 2032000"/>
              <a:gd name="connisteX4" fmla="*/ 203200 w 3454400"/>
              <a:gd name="connsiteY4" fmla="*/ 2032000 h 2032000"/>
              <a:gd name="connisteX5" fmla="*/ 0 w 3454400"/>
              <a:gd name="connsiteY5" fmla="*/ 1828800 h 2032000"/>
              <a:gd name="connisteX6" fmla="*/ 0 w 3454400"/>
              <a:gd name="connsiteY6" fmla="*/ 0 h 203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2032000">
                <a:moveTo>
                  <a:pt x="0" y="0"/>
                </a:moveTo>
                <a:lnTo>
                  <a:pt x="3454400" y="0"/>
                </a:lnTo>
                <a:lnTo>
                  <a:pt x="3454400" y="1828800"/>
                </a:lnTo>
                <a:cubicBezTo>
                  <a:pt x="3454400" y="1941024"/>
                  <a:pt x="3363424" y="2032000"/>
                  <a:pt x="3251200" y="2032000"/>
                </a:cubicBezTo>
                <a:lnTo>
                  <a:pt x="203200" y="2032000"/>
                </a:lnTo>
                <a:cubicBezTo>
                  <a:pt x="90976" y="2032000"/>
                  <a:pt x="0" y="1941024"/>
                  <a:pt x="0" y="1828800"/>
                </a:cubicBez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9" name="文本占位符 8"/>
          <p:cNvSpPr>
            <a:spLocks noGrp="1"/>
          </p:cNvSpPr>
          <p:nvPr>
            <p:ph type="body" idx="16388"/>
            <p:custDataLst>
              <p:tags r:id="rId10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11000"/>
              </a:lnSpc>
            </a:pPr>
            <a:r>
              <a:rPr lang="zh-CN" altLang="en-US"/>
              <a:t>人生重要节点送礼</a:t>
            </a:r>
            <a:endParaRPr lang="zh-CN" altLang="en-US"/>
          </a:p>
        </p:txBody>
      </p:sp>
      <p:sp>
        <p:nvSpPr>
          <p:cNvPr id="10" name="文本占位符 9"/>
          <p:cNvSpPr>
            <a:spLocks noGrp="1"/>
          </p:cNvSpPr>
          <p:nvPr>
            <p:ph type="body" idx="16389"/>
            <p:custDataLst>
              <p:tags r:id="rId11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25000"/>
              </a:lnSpc>
            </a:pPr>
            <a:r>
              <a:rPr lang="zh-CN" altLang="en-US"/>
              <a:t>日本在“七五三”节，父母会为3、5、7岁孩子送礼，男孩送武士刀模型，女孩送和服，祈求健康成长。</a:t>
            </a:r>
            <a:endParaRPr lang="zh-CN" altLang="en-US"/>
          </a:p>
        </p:txBody>
      </p:sp>
      <p:sp>
        <p:nvSpPr>
          <p:cNvPr id="11" name="装饰  9"/>
          <p:cNvSpPr>
            <a:spLocks noGrp="1"/>
          </p:cNvSpPr>
          <p:nvPr>
            <p:ph type="body" idx="16396"/>
            <p:custDataLst>
              <p:tags r:id="rId12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pic>
        <p:nvPicPr>
          <p:cNvPr id="12" name="图片占位符 11" descr="fb1629a2-faae-11f0-b1b2-926ac97c464f"/>
          <p:cNvPicPr>
            <a:picLocks noChangeAspect="1"/>
          </p:cNvPicPr>
          <p:nvPr>
            <p:ph type="pic" idx="16397"/>
            <p:custDataLst>
              <p:tags r:id="rId13"/>
            </p:custDataLst>
          </p:nvPr>
        </p:nvPicPr>
        <p:blipFill>
          <a:blip r:embed="rId14"/>
          <a:srcRect t="5977" b="5977"/>
          <a:stretch>
            <a:fillRect/>
          </a:stretch>
        </p:blipFill>
        <p:spPr>
          <a:xfrm>
            <a:off x="8128000" y="1524000"/>
            <a:ext cx="3454400" cy="2032000"/>
          </a:xfrm>
          <a:custGeom>
            <a:avLst/>
            <a:gdLst>
              <a:gd name="connisteX0" fmla="*/ 0 w 3454400"/>
              <a:gd name="connsiteY0" fmla="*/ 203200 h 2032000"/>
              <a:gd name="connisteX1" fmla="*/ 203200 w 3454400"/>
              <a:gd name="connsiteY1" fmla="*/ 0 h 2032000"/>
              <a:gd name="connisteX2" fmla="*/ 3251200 w 3454400"/>
              <a:gd name="connsiteY2" fmla="*/ 0 h 2032000"/>
              <a:gd name="connisteX3" fmla="*/ 3454400 w 3454400"/>
              <a:gd name="connsiteY3" fmla="*/ 203200 h 2032000"/>
              <a:gd name="connisteX4" fmla="*/ 3454400 w 3454400"/>
              <a:gd name="connsiteY4" fmla="*/ 2032000 h 2032000"/>
              <a:gd name="connisteX5" fmla="*/ 0 w 3454400"/>
              <a:gd name="connsiteY5" fmla="*/ 2032000 h 2032000"/>
              <a:gd name="connisteX6" fmla="*/ 0 w 3454400"/>
              <a:gd name="connsiteY6" fmla="*/ 203200 h 203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20320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2032000"/>
                </a:lnTo>
                <a:lnTo>
                  <a:pt x="0" y="2032000"/>
                </a:lnTo>
                <a:lnTo>
                  <a:pt x="0" y="203200"/>
                </a:lnTo>
                <a:close/>
              </a:path>
            </a:pathLst>
          </a:custGeom>
        </p:spPr>
      </p:pic>
      <p:sp>
        <p:nvSpPr>
          <p:cNvPr id="13" name="文本占位符 12"/>
          <p:cNvSpPr>
            <a:spLocks noGrp="1"/>
          </p:cNvSpPr>
          <p:nvPr>
            <p:ph type="body" idx="16390"/>
            <p:custDataLst>
              <p:tags r:id="rId15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11000"/>
              </a:lnSpc>
            </a:pPr>
            <a:r>
              <a:rPr lang="zh-CN" altLang="en-US"/>
              <a:t>商务交往送礼</a:t>
            </a:r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idx="16391"/>
            <p:custDataLst>
              <p:tags r:id="rId16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25000"/>
              </a:lnSpc>
            </a:pPr>
            <a:r>
              <a:rPr lang="zh-CN" altLang="en-US"/>
              <a:t>商务活动中，初次合作可送定制钢笔，如德国万宝龙钢笔，既显专业又表达长期合作意愿，避免送钟表等忌讳物品。</a:t>
            </a:r>
            <a:endParaRPr lang="zh-CN" altLang="en-US"/>
          </a:p>
        </p:txBody>
      </p:sp>
    </p:spTree>
    <p:custDataLst>
      <p:tags r:id="rId17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 idx="16388"/>
            <p:custDataLst>
              <p:tags r:id="rId1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打电话</a:t>
            </a:r>
            <a:endParaRPr lang="zh-CN" altLang="en-US"/>
          </a:p>
        </p:txBody>
      </p:sp>
      <p:sp>
        <p:nvSpPr>
          <p:cNvPr id="3" name="节编号 3"/>
          <p:cNvSpPr>
            <a:spLocks noGrp="1"/>
          </p:cNvSpPr>
          <p:nvPr>
            <p:ph type="body" sz="quarter" idx="16389"/>
            <p:custDataLst>
              <p:tags r:id="rId2"/>
            </p:custDataLst>
          </p:nvPr>
        </p:nvSpPr>
        <p:spPr/>
        <p:txBody>
          <a:bodyPr/>
          <a:p>
            <a:r>
              <a:rPr lang="en-US" altLang="en-US"/>
              <a:t>04</a:t>
            </a:r>
            <a:endParaRPr lang="en-US" altLang="en-US"/>
          </a:p>
        </p:txBody>
      </p:sp>
    </p:spTree>
    <p:custDataLst>
      <p:tags r:id="rId3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11000"/>
              </a:lnSpc>
            </a:pPr>
            <a:r>
              <a:rPr lang="zh-CN" altLang="en-US"/>
              <a:t>通话开场与结束语</a:t>
            </a:r>
            <a:endParaRPr lang="zh-CN" altLang="en-US"/>
          </a:p>
        </p:txBody>
      </p:sp>
      <p:pic>
        <p:nvPicPr>
          <p:cNvPr id="3" name="内容占位符 2" descr="fd5a09f8-faae-11f0-bdad-8613ec1829e3"/>
          <p:cNvPicPr>
            <a:picLocks noChangeAspect="1"/>
          </p:cNvPicPr>
          <p:nvPr>
            <p:ph idx="16392"/>
            <p:custDataLst>
              <p:tags r:id="rId2"/>
            </p:custDataLst>
          </p:nvPr>
        </p:nvPicPr>
        <p:blipFill>
          <a:blip r:embed="rId3"/>
          <a:srcRect t="1389" b="1389"/>
          <a:stretch>
            <a:fillRect/>
          </a:stretch>
        </p:blipFill>
        <p:spPr>
          <a:xfrm>
            <a:off x="609600" y="1524000"/>
            <a:ext cx="10972800" cy="2540000"/>
          </a:xfrm>
          <a:custGeom>
            <a:avLst/>
            <a:gdLst>
              <a:gd name="connisteX0" fmla="*/ 0 w 10972800"/>
              <a:gd name="connsiteY0" fmla="*/ 203200 h 2540000"/>
              <a:gd name="connisteX1" fmla="*/ 203200 w 10972800"/>
              <a:gd name="connsiteY1" fmla="*/ 0 h 2540000"/>
              <a:gd name="connisteX2" fmla="*/ 10769600 w 10972800"/>
              <a:gd name="connsiteY2" fmla="*/ 0 h 2540000"/>
              <a:gd name="connisteX3" fmla="*/ 10972800 w 10972800"/>
              <a:gd name="connsiteY3" fmla="*/ 203200 h 2540000"/>
              <a:gd name="connisteX4" fmla="*/ 10972800 w 10972800"/>
              <a:gd name="connsiteY4" fmla="*/ 2336800 h 2540000"/>
              <a:gd name="connisteX5" fmla="*/ 10769600 w 10972800"/>
              <a:gd name="connsiteY5" fmla="*/ 2540000 h 2540000"/>
              <a:gd name="connisteX6" fmla="*/ 203200 w 10972800"/>
              <a:gd name="connsiteY6" fmla="*/ 2540000 h 2540000"/>
              <a:gd name="connisteX7" fmla="*/ 0 w 10972800"/>
              <a:gd name="connsiteY7" fmla="*/ 2336800 h 2540000"/>
              <a:gd name="connisteX8" fmla="*/ 0 w 10972800"/>
              <a:gd name="connsiteY8" fmla="*/ 203200 h 2540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0972800" h="25400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10769600" y="0"/>
                </a:lnTo>
                <a:cubicBezTo>
                  <a:pt x="10881824" y="0"/>
                  <a:pt x="10972800" y="90976"/>
                  <a:pt x="10972800" y="203200"/>
                </a:cubicBezTo>
                <a:lnTo>
                  <a:pt x="10972800" y="2336800"/>
                </a:lnTo>
                <a:cubicBezTo>
                  <a:pt x="10972800" y="2449024"/>
                  <a:pt x="10881824" y="2540000"/>
                  <a:pt x="10769600" y="2540000"/>
                </a:cubicBezTo>
                <a:lnTo>
                  <a:pt x="203200" y="2540000"/>
                </a:lnTo>
                <a:cubicBezTo>
                  <a:pt x="90976" y="2540000"/>
                  <a:pt x="0" y="2449024"/>
                  <a:pt x="0" y="2336800"/>
                </a:cubicBezTo>
                <a:lnTo>
                  <a:pt x="0" y="203200"/>
                </a:lnTo>
                <a:close/>
              </a:path>
            </a:pathLst>
          </a:custGeom>
        </p:spPr>
      </p:pic>
      <p:sp>
        <p:nvSpPr>
          <p:cNvPr id="4" name="装饰  2"/>
          <p:cNvSpPr>
            <a:spLocks noGrp="1"/>
          </p:cNvSpPr>
          <p:nvPr>
            <p:ph type="body" idx="16393"/>
            <p:custDataLst>
              <p:tags r:id="rId4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idx="16386"/>
            <p:custDataLst>
              <p:tags r:id="rId5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11000"/>
              </a:lnSpc>
            </a:pPr>
            <a:r>
              <a:rPr lang="zh-CN" altLang="en-US"/>
              <a:t>问候礼仪差异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idx="16387"/>
            <p:custDataLst>
              <p:tags r:id="rId6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25000"/>
              </a:lnSpc>
            </a:pPr>
            <a:r>
              <a:rPr lang="zh-CN" altLang="en-US"/>
              <a:t>中国职场通话常用“您好，请问是XX公司吗？”，而日本习惯先自报家门“もしもし、XXです”，再确认对方身份。</a:t>
            </a:r>
            <a:endParaRPr lang="zh-CN" altLang="en-US"/>
          </a:p>
        </p:txBody>
      </p:sp>
      <p:sp>
        <p:nvSpPr>
          <p:cNvPr id="7" name="装饰  5"/>
          <p:cNvSpPr>
            <a:spLocks noGrp="1"/>
          </p:cNvSpPr>
          <p:nvPr>
            <p:ph type="body" idx="16394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idx="16388"/>
            <p:custDataLst>
              <p:tags r:id="rId8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11000"/>
              </a:lnSpc>
            </a:pPr>
            <a:r>
              <a:rPr lang="zh-CN" altLang="en-US"/>
              <a:t>时间选择技巧</a:t>
            </a:r>
            <a:endParaRPr lang="zh-CN" altLang="en-US"/>
          </a:p>
        </p:txBody>
      </p:sp>
      <p:sp>
        <p:nvSpPr>
          <p:cNvPr id="9" name="文本占位符 8"/>
          <p:cNvSpPr>
            <a:spLocks noGrp="1"/>
          </p:cNvSpPr>
          <p:nvPr>
            <p:ph type="body" idx="16389"/>
            <p:custDataLst>
              <p:tags r:id="rId9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25000"/>
              </a:lnSpc>
            </a:pPr>
            <a:r>
              <a:rPr lang="zh-CN" altLang="en-US"/>
              <a:t>欧美商务通话避开周一上午和周五下午，中国则讲究“早不催债、晚不请示”，避免清晨或深夜通话。</a:t>
            </a:r>
            <a:endParaRPr lang="zh-CN" altLang="en-US"/>
          </a:p>
        </p:txBody>
      </p:sp>
      <p:sp>
        <p:nvSpPr>
          <p:cNvPr id="10" name="装饰  8"/>
          <p:cNvSpPr>
            <a:spLocks noGrp="1"/>
          </p:cNvSpPr>
          <p:nvPr>
            <p:ph type="body" idx="16395"/>
            <p:custDataLst>
              <p:tags r:id="rId10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1" name="文本占位符 10"/>
          <p:cNvSpPr>
            <a:spLocks noGrp="1"/>
          </p:cNvSpPr>
          <p:nvPr>
            <p:ph type="body" idx="16390"/>
            <p:custDataLst>
              <p:tags r:id="rId11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11000"/>
              </a:lnSpc>
            </a:pPr>
            <a:r>
              <a:rPr lang="zh-CN" altLang="en-US"/>
              <a:t>结束用语规范</a:t>
            </a:r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idx="16391"/>
            <p:custDataLst>
              <p:tags r:id="rId12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25000"/>
              </a:lnSpc>
            </a:pPr>
            <a:r>
              <a:rPr lang="zh-CN" altLang="en-US"/>
              <a:t>正式场合常用“感谢您的时间，期待后续合作”，朋友间可简化为“先这样，回头再聊”，体现亲疏差异。</a:t>
            </a:r>
            <a:endParaRPr lang="zh-CN" altLang="en-US"/>
          </a:p>
        </p:txBody>
      </p:sp>
    </p:spTree>
    <p:custDataLst>
      <p:tags r:id="rId13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11000"/>
              </a:lnSpc>
            </a:pPr>
            <a:r>
              <a:rPr lang="zh-CN" altLang="en-US"/>
              <a:t>电话交流礼貌规范</a:t>
            </a:r>
            <a:endParaRPr lang="zh-CN" altLang="en-US"/>
          </a:p>
        </p:txBody>
      </p:sp>
      <p:pic>
        <p:nvPicPr>
          <p:cNvPr id="3" name="内容占位符 2" descr="fafbe646-faae-11f0-9526-7a0be5fb6d9f"/>
          <p:cNvPicPr>
            <a:picLocks noChangeAspect="1"/>
          </p:cNvPicPr>
          <p:nvPr>
            <p:ph idx="16392"/>
            <p:custDataLst>
              <p:tags r:id="rId2"/>
            </p:custDataLst>
          </p:nvPr>
        </p:nvPicPr>
        <p:blipFill>
          <a:blip r:embed="rId3"/>
          <a:srcRect l="13218" r="13218"/>
          <a:stretch>
            <a:fillRect/>
          </a:stretch>
        </p:blipFill>
        <p:spPr>
          <a:xfrm>
            <a:off x="609600" y="1524000"/>
            <a:ext cx="2438400" cy="2209800"/>
          </a:xfrm>
          <a:custGeom>
            <a:avLst/>
            <a:gdLst>
              <a:gd name="connisteX0" fmla="*/ 0 w 2438400"/>
              <a:gd name="connsiteY0" fmla="*/ 203200 h 2209800"/>
              <a:gd name="connisteX1" fmla="*/ 203200 w 2438400"/>
              <a:gd name="connsiteY1" fmla="*/ 0 h 2209800"/>
              <a:gd name="connisteX2" fmla="*/ 2235200 w 2438400"/>
              <a:gd name="connsiteY2" fmla="*/ 0 h 2209800"/>
              <a:gd name="connisteX3" fmla="*/ 2438400 w 2438400"/>
              <a:gd name="connsiteY3" fmla="*/ 203200 h 2209800"/>
              <a:gd name="connisteX4" fmla="*/ 2438400 w 2438400"/>
              <a:gd name="connsiteY4" fmla="*/ 2006600 h 2209800"/>
              <a:gd name="connisteX5" fmla="*/ 2235200 w 2438400"/>
              <a:gd name="connsiteY5" fmla="*/ 2209800 h 2209800"/>
              <a:gd name="connisteX6" fmla="*/ 203200 w 2438400"/>
              <a:gd name="connsiteY6" fmla="*/ 2209800 h 2209800"/>
              <a:gd name="connisteX7" fmla="*/ 0 w 2438400"/>
              <a:gd name="connsiteY7" fmla="*/ 2006600 h 2209800"/>
              <a:gd name="connisteX8" fmla="*/ 0 w 2438400"/>
              <a:gd name="connsiteY8" fmla="*/ 20320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438400" h="2209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2235200" y="0"/>
                </a:lnTo>
                <a:cubicBezTo>
                  <a:pt x="2347424" y="0"/>
                  <a:pt x="2438400" y="90976"/>
                  <a:pt x="2438400" y="203200"/>
                </a:cubicBezTo>
                <a:lnTo>
                  <a:pt x="2438400" y="2006600"/>
                </a:lnTo>
                <a:cubicBezTo>
                  <a:pt x="2438400" y="2118824"/>
                  <a:pt x="2347424" y="2209800"/>
                  <a:pt x="2235200" y="2209800"/>
                </a:cubicBezTo>
                <a:lnTo>
                  <a:pt x="203200" y="2209800"/>
                </a:lnTo>
                <a:cubicBezTo>
                  <a:pt x="90976" y="2209800"/>
                  <a:pt x="0" y="2118824"/>
                  <a:pt x="0" y="2006600"/>
                </a:cubicBezTo>
                <a:lnTo>
                  <a:pt x="0" y="203200"/>
                </a:lnTo>
                <a:close/>
              </a:path>
            </a:pathLst>
          </a:custGeom>
        </p:spPr>
      </p:pic>
      <p:sp>
        <p:nvSpPr>
          <p:cNvPr id="4" name="文本占位符 3"/>
          <p:cNvSpPr>
            <a:spLocks noGrp="1"/>
          </p:cNvSpPr>
          <p:nvPr>
            <p:ph type="body" idx="16386"/>
            <p:custDataLst>
              <p:tags r:id="rId4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11000"/>
              </a:lnSpc>
            </a:pPr>
            <a:r>
              <a:rPr lang="zh-CN" altLang="en-US"/>
              <a:t>通话开场问候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idx="16387"/>
            <p:custDataLst>
              <p:tags r:id="rId5"/>
            </p:custDataLst>
          </p:nvPr>
        </p:nvSpPr>
        <p:spPr/>
        <p:txBody>
          <a:bodyPr>
            <a:normAutofit fontScale="90000"/>
          </a:bodyPr>
          <a:p>
            <a:pPr algn="l">
              <a:lnSpc>
                <a:spcPct val="125000"/>
              </a:lnSpc>
            </a:pPr>
            <a:r>
              <a:rPr lang="zh-CN" altLang="en-US"/>
              <a:t>接听电话时，应主动报出单位或姓名，如“您好，XX公司”，拨打时先问候“请问是XX先生/女士吗”，展现基本礼仪。</a:t>
            </a:r>
            <a:endParaRPr lang="zh-CN" altLang="en-US"/>
          </a:p>
        </p:txBody>
      </p:sp>
      <p:pic>
        <p:nvPicPr>
          <p:cNvPr id="6" name="内容占位符 5" descr="fafbe573-faae-11f0-9526-7a0be5fb6d9f"/>
          <p:cNvPicPr>
            <a:picLocks noChangeAspect="1"/>
          </p:cNvPicPr>
          <p:nvPr>
            <p:ph idx="16393"/>
            <p:custDataLst>
              <p:tags r:id="rId6"/>
            </p:custDataLst>
          </p:nvPr>
        </p:nvPicPr>
        <p:blipFill>
          <a:blip r:embed="rId7"/>
          <a:srcRect l="13148" r="13148"/>
          <a:stretch>
            <a:fillRect/>
          </a:stretch>
        </p:blipFill>
        <p:spPr>
          <a:xfrm>
            <a:off x="6248400" y="1524000"/>
            <a:ext cx="2438400" cy="2209800"/>
          </a:xfrm>
          <a:custGeom>
            <a:avLst/>
            <a:gdLst>
              <a:gd name="connisteX0" fmla="*/ 0 w 2438400"/>
              <a:gd name="connsiteY0" fmla="*/ 203200 h 2209800"/>
              <a:gd name="connisteX1" fmla="*/ 203200 w 2438400"/>
              <a:gd name="connsiteY1" fmla="*/ 0 h 2209800"/>
              <a:gd name="connisteX2" fmla="*/ 2235200 w 2438400"/>
              <a:gd name="connsiteY2" fmla="*/ 0 h 2209800"/>
              <a:gd name="connisteX3" fmla="*/ 2438400 w 2438400"/>
              <a:gd name="connsiteY3" fmla="*/ 203200 h 2209800"/>
              <a:gd name="connisteX4" fmla="*/ 2438400 w 2438400"/>
              <a:gd name="connsiteY4" fmla="*/ 2006600 h 2209800"/>
              <a:gd name="connisteX5" fmla="*/ 2235200 w 2438400"/>
              <a:gd name="connsiteY5" fmla="*/ 2209800 h 2209800"/>
              <a:gd name="connisteX6" fmla="*/ 203200 w 2438400"/>
              <a:gd name="connsiteY6" fmla="*/ 2209800 h 2209800"/>
              <a:gd name="connisteX7" fmla="*/ 0 w 2438400"/>
              <a:gd name="connsiteY7" fmla="*/ 2006600 h 2209800"/>
              <a:gd name="connisteX8" fmla="*/ 0 w 2438400"/>
              <a:gd name="connsiteY8" fmla="*/ 20320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438400" h="2209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2235200" y="0"/>
                </a:lnTo>
                <a:cubicBezTo>
                  <a:pt x="2347424" y="0"/>
                  <a:pt x="2438400" y="90976"/>
                  <a:pt x="2438400" y="203200"/>
                </a:cubicBezTo>
                <a:lnTo>
                  <a:pt x="2438400" y="2006600"/>
                </a:lnTo>
                <a:cubicBezTo>
                  <a:pt x="2438400" y="2118824"/>
                  <a:pt x="2347424" y="2209800"/>
                  <a:pt x="2235200" y="2209800"/>
                </a:cubicBezTo>
                <a:lnTo>
                  <a:pt x="203200" y="2209800"/>
                </a:lnTo>
                <a:cubicBezTo>
                  <a:pt x="90976" y="2209800"/>
                  <a:pt x="0" y="2118824"/>
                  <a:pt x="0" y="2006600"/>
                </a:cubicBezTo>
                <a:lnTo>
                  <a:pt x="0" y="203200"/>
                </a:lnTo>
                <a:close/>
              </a:path>
            </a:pathLst>
          </a:custGeom>
        </p:spPr>
      </p:pic>
      <p:sp>
        <p:nvSpPr>
          <p:cNvPr id="7" name="文本占位符 6"/>
          <p:cNvSpPr>
            <a:spLocks noGrp="1"/>
          </p:cNvSpPr>
          <p:nvPr>
            <p:ph type="body" idx="16388"/>
            <p:custDataLst>
              <p:tags r:id="rId8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11000"/>
              </a:lnSpc>
            </a:pPr>
            <a:r>
              <a:rPr lang="zh-CN" altLang="en-US"/>
              <a:t>通话过程用语</a:t>
            </a:r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idx="16389"/>
            <p:custDataLst>
              <p:tags r:id="rId9"/>
            </p:custDataLst>
          </p:nvPr>
        </p:nvSpPr>
        <p:spPr/>
        <p:txBody>
          <a:bodyPr>
            <a:normAutofit fontScale="90000"/>
          </a:bodyPr>
          <a:p>
            <a:pPr algn="l">
              <a:lnSpc>
                <a:spcPct val="125000"/>
              </a:lnSpc>
            </a:pPr>
            <a:r>
              <a:rPr lang="zh-CN" altLang="en-US"/>
              <a:t>交流中多用“请”“麻烦您”“不好意思”等敬语，如“麻烦您重复一下地址”，避免使用命令式语气，体现尊重。</a:t>
            </a:r>
            <a:endParaRPr lang="zh-CN" altLang="en-US"/>
          </a:p>
        </p:txBody>
      </p:sp>
      <p:pic>
        <p:nvPicPr>
          <p:cNvPr id="9" name="内容占位符 8" descr="fafbe4bd-faae-11f0-9526-7a0be5fb6d9f"/>
          <p:cNvPicPr>
            <a:picLocks noChangeAspect="1"/>
          </p:cNvPicPr>
          <p:nvPr>
            <p:ph idx="16394"/>
            <p:custDataLst>
              <p:tags r:id="rId10"/>
            </p:custDataLst>
          </p:nvPr>
        </p:nvPicPr>
        <p:blipFill>
          <a:blip r:embed="rId11"/>
          <a:srcRect l="27656" t="5747" r="3088" b="287"/>
          <a:stretch>
            <a:fillRect/>
          </a:stretch>
        </p:blipFill>
        <p:spPr>
          <a:xfrm>
            <a:off x="609600" y="4038600"/>
            <a:ext cx="2438400" cy="2209800"/>
          </a:xfrm>
          <a:custGeom>
            <a:avLst/>
            <a:gdLst>
              <a:gd name="connisteX0" fmla="*/ 0 w 2438400"/>
              <a:gd name="connsiteY0" fmla="*/ 203200 h 2209800"/>
              <a:gd name="connisteX1" fmla="*/ 203200 w 2438400"/>
              <a:gd name="connsiteY1" fmla="*/ 0 h 2209800"/>
              <a:gd name="connisteX2" fmla="*/ 2235200 w 2438400"/>
              <a:gd name="connsiteY2" fmla="*/ 0 h 2209800"/>
              <a:gd name="connisteX3" fmla="*/ 2438400 w 2438400"/>
              <a:gd name="connsiteY3" fmla="*/ 203200 h 2209800"/>
              <a:gd name="connisteX4" fmla="*/ 2438400 w 2438400"/>
              <a:gd name="connsiteY4" fmla="*/ 2006600 h 2209800"/>
              <a:gd name="connisteX5" fmla="*/ 2235200 w 2438400"/>
              <a:gd name="connsiteY5" fmla="*/ 2209800 h 2209800"/>
              <a:gd name="connisteX6" fmla="*/ 203200 w 2438400"/>
              <a:gd name="connsiteY6" fmla="*/ 2209800 h 2209800"/>
              <a:gd name="connisteX7" fmla="*/ 0 w 2438400"/>
              <a:gd name="connsiteY7" fmla="*/ 2006600 h 2209800"/>
              <a:gd name="connisteX8" fmla="*/ 0 w 2438400"/>
              <a:gd name="connsiteY8" fmla="*/ 20320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438400" h="2209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2235200" y="0"/>
                </a:lnTo>
                <a:cubicBezTo>
                  <a:pt x="2347424" y="0"/>
                  <a:pt x="2438400" y="90976"/>
                  <a:pt x="2438400" y="203200"/>
                </a:cubicBezTo>
                <a:lnTo>
                  <a:pt x="2438400" y="2006600"/>
                </a:lnTo>
                <a:cubicBezTo>
                  <a:pt x="2438400" y="2118824"/>
                  <a:pt x="2347424" y="2209800"/>
                  <a:pt x="2235200" y="2209800"/>
                </a:cubicBezTo>
                <a:lnTo>
                  <a:pt x="203200" y="2209800"/>
                </a:lnTo>
                <a:cubicBezTo>
                  <a:pt x="90976" y="2209800"/>
                  <a:pt x="0" y="2118824"/>
                  <a:pt x="0" y="2006600"/>
                </a:cubicBezTo>
                <a:lnTo>
                  <a:pt x="0" y="203200"/>
                </a:lnTo>
                <a:close/>
              </a:path>
            </a:pathLst>
          </a:custGeom>
        </p:spPr>
      </p:pic>
      <p:sp>
        <p:nvSpPr>
          <p:cNvPr id="10" name="文本占位符 9"/>
          <p:cNvSpPr>
            <a:spLocks noGrp="1"/>
          </p:cNvSpPr>
          <p:nvPr>
            <p:ph type="body" idx="16390"/>
            <p:custDataLst>
              <p:tags r:id="rId12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11000"/>
              </a:lnSpc>
            </a:pPr>
            <a:r>
              <a:rPr lang="zh-CN" altLang="en-US"/>
              <a:t>通话结束礼仪</a:t>
            </a:r>
            <a:endParaRPr lang="zh-CN" altLang="en-US"/>
          </a:p>
        </p:txBody>
      </p:sp>
      <p:sp>
        <p:nvSpPr>
          <p:cNvPr id="11" name="文本占位符 10"/>
          <p:cNvSpPr>
            <a:spLocks noGrp="1"/>
          </p:cNvSpPr>
          <p:nvPr>
            <p:ph type="body" idx="16391"/>
            <p:custDataLst>
              <p:tags r:id="rId13"/>
            </p:custDataLst>
          </p:nvPr>
        </p:nvSpPr>
        <p:spPr/>
        <p:txBody>
          <a:bodyPr>
            <a:normAutofit fontScale="90000"/>
          </a:bodyPr>
          <a:p>
            <a:pPr algn="l">
              <a:lnSpc>
                <a:spcPct val="125000"/>
              </a:lnSpc>
            </a:pPr>
            <a:r>
              <a:rPr lang="zh-CN" altLang="en-US"/>
              <a:t>结束时应说“感谢您的时间”“再见”，待对方挂断后再挂电话，日本企业尤为注重此细节，视为职业素养体现。</a:t>
            </a:r>
            <a:endParaRPr lang="zh-CN" altLang="en-US"/>
          </a:p>
        </p:txBody>
      </p:sp>
    </p:spTree>
    <p:custDataLst>
      <p:tags r:id="rId14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ubtitle 17"/>
          <p:cNvSpPr>
            <a:spLocks noGrp="1"/>
          </p:cNvSpPr>
          <p:nvPr>
            <p:ph type="body" idx="16389"/>
            <p:custDataLst>
              <p:tags r:id="rId1"/>
            </p:custDataLst>
          </p:nvPr>
        </p:nvSpPr>
        <p:spPr/>
        <p:txBody>
          <a:bodyPr/>
          <a:p>
            <a:r>
              <a:rPr lang="zh-CN" altLang="en-US"/>
              <a:t>THE END</a:t>
            </a:r>
            <a:endParaRPr lang="zh-CN" altLang="en-US"/>
          </a:p>
        </p:txBody>
      </p:sp>
      <p:sp>
        <p:nvSpPr>
          <p:cNvPr id="3" name="标题 1"/>
          <p:cNvSpPr>
            <a:spLocks noGrp="1"/>
          </p:cNvSpPr>
          <p:nvPr>
            <p:ph type="ctrTitle" idx="16388"/>
            <p:custDataLst>
              <p:tags r:id="rId2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谢谢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副标题 1"/>
          <p:cNvSpPr>
            <a:spLocks noGrp="1"/>
          </p:cNvSpPr>
          <p:nvPr>
            <p:ph type="subTitle" idx="16386"/>
            <p:custDataLst>
              <p:tags r:id="rId1"/>
            </p:custDataLst>
          </p:nvPr>
        </p:nvSpPr>
        <p:spPr/>
        <p:txBody>
          <a:bodyPr/>
          <a:p>
            <a:pPr algn="ctr">
              <a:lnSpc>
                <a:spcPct val="125000"/>
              </a:lnSpc>
            </a:pPr>
            <a:r>
              <a:rPr lang="zh-CN" altLang="en-US"/>
              <a:t>CONTENTS</a:t>
            </a:r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ctrTitle" idx="16385"/>
            <p:custDataLst>
              <p:tags r:id="rId2"/>
            </p:custDataLst>
          </p:nvPr>
        </p:nvSpPr>
        <p:spPr/>
        <p:txBody>
          <a:bodyPr>
            <a:normAutofit/>
          </a:bodyPr>
          <a:p>
            <a:pPr algn="ctr">
              <a:lnSpc>
                <a:spcPct val="104000"/>
              </a:lnSpc>
            </a:pPr>
            <a:r>
              <a:rPr lang="zh-CN" altLang="en-US"/>
              <a:t>目录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idx="16388"/>
            <p:custDataLst>
              <p:tags r:id="rId3"/>
            </p:custDataLst>
          </p:nvPr>
        </p:nvSpPr>
        <p:spPr/>
        <p:txBody>
          <a:bodyPr/>
          <a:p>
            <a:pPr algn="ctr">
              <a:lnSpc>
                <a:spcPct val="109000"/>
              </a:lnSpc>
            </a:pPr>
            <a:r>
              <a:rPr lang="en-US" altLang="en-US"/>
              <a:t>01</a:t>
            </a:r>
            <a:endParaRPr lang="en-US" altLang="en-US"/>
          </a:p>
        </p:txBody>
      </p:sp>
      <p:sp>
        <p:nvSpPr>
          <p:cNvPr id="5" name="装饰  3"/>
          <p:cNvSpPr>
            <a:spLocks noGrp="1"/>
          </p:cNvSpPr>
          <p:nvPr>
            <p:ph type="body" idx="16395"/>
            <p:custDataLst>
              <p:tags r:id="rId4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idx="16387"/>
            <p:custDataLst>
              <p:tags r:id="rId5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18000"/>
              </a:lnSpc>
            </a:pPr>
            <a:r>
              <a:rPr lang="zh-CN" altLang="en-US"/>
              <a:t>见面寒暄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6390"/>
            <p:custDataLst>
              <p:tags r:id="rId6"/>
            </p:custDataLst>
          </p:nvPr>
        </p:nvSpPr>
        <p:spPr/>
        <p:txBody>
          <a:bodyPr/>
          <a:p>
            <a:pPr algn="ctr">
              <a:lnSpc>
                <a:spcPct val="109000"/>
              </a:lnSpc>
            </a:pPr>
            <a:r>
              <a:rPr lang="en-US" altLang="en-US"/>
              <a:t>02</a:t>
            </a:r>
            <a:endParaRPr lang="en-US" altLang="en-US"/>
          </a:p>
        </p:txBody>
      </p:sp>
      <p:sp>
        <p:nvSpPr>
          <p:cNvPr id="8" name="装饰  6"/>
          <p:cNvSpPr>
            <a:spLocks noGrp="1"/>
          </p:cNvSpPr>
          <p:nvPr>
            <p:ph type="body" idx="16396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9" name="文本占位符 8"/>
          <p:cNvSpPr>
            <a:spLocks noGrp="1"/>
          </p:cNvSpPr>
          <p:nvPr>
            <p:ph type="body" idx="16389"/>
            <p:custDataLst>
              <p:tags r:id="rId8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18000"/>
              </a:lnSpc>
            </a:pPr>
            <a:r>
              <a:rPr lang="zh-CN" altLang="en-US"/>
              <a:t>宴请招待</a:t>
            </a:r>
            <a:endParaRPr lang="zh-CN" altLang="en-US"/>
          </a:p>
        </p:txBody>
      </p:sp>
      <p:sp>
        <p:nvSpPr>
          <p:cNvPr id="10" name="文本占位符 9"/>
          <p:cNvSpPr>
            <a:spLocks noGrp="1"/>
          </p:cNvSpPr>
          <p:nvPr>
            <p:ph type="body" idx="16392"/>
            <p:custDataLst>
              <p:tags r:id="rId9"/>
            </p:custDataLst>
          </p:nvPr>
        </p:nvSpPr>
        <p:spPr/>
        <p:txBody>
          <a:bodyPr/>
          <a:p>
            <a:pPr algn="ctr">
              <a:lnSpc>
                <a:spcPct val="109000"/>
              </a:lnSpc>
            </a:pPr>
            <a:r>
              <a:rPr lang="en-US" altLang="en-US"/>
              <a:t>03</a:t>
            </a:r>
            <a:endParaRPr lang="en-US" altLang="en-US"/>
          </a:p>
        </p:txBody>
      </p:sp>
      <p:sp>
        <p:nvSpPr>
          <p:cNvPr id="11" name="装饰  9"/>
          <p:cNvSpPr>
            <a:spLocks noGrp="1"/>
          </p:cNvSpPr>
          <p:nvPr>
            <p:ph type="body" idx="16397"/>
            <p:custDataLst>
              <p:tags r:id="rId10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idx="16391"/>
            <p:custDataLst>
              <p:tags r:id="rId11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18000"/>
              </a:lnSpc>
            </a:pPr>
            <a:r>
              <a:rPr lang="zh-CN" altLang="en-US"/>
              <a:t>馈赠礼物</a:t>
            </a:r>
            <a:endParaRPr lang="zh-CN" alt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idx="16394"/>
            <p:custDataLst>
              <p:tags r:id="rId12"/>
            </p:custDataLst>
          </p:nvPr>
        </p:nvSpPr>
        <p:spPr/>
        <p:txBody>
          <a:bodyPr/>
          <a:p>
            <a:pPr algn="ctr">
              <a:lnSpc>
                <a:spcPct val="109000"/>
              </a:lnSpc>
            </a:pPr>
            <a:r>
              <a:rPr lang="en-US" altLang="en-US"/>
              <a:t>04</a:t>
            </a:r>
            <a:endParaRPr lang="en-US" altLang="en-US"/>
          </a:p>
        </p:txBody>
      </p:sp>
      <p:sp>
        <p:nvSpPr>
          <p:cNvPr id="14" name="装饰  2"/>
          <p:cNvSpPr>
            <a:spLocks noGrp="1"/>
          </p:cNvSpPr>
          <p:nvPr>
            <p:ph type="body" idx="16398"/>
            <p:custDataLst>
              <p:tags r:id="rId13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5" name="文本占位符 14"/>
          <p:cNvSpPr>
            <a:spLocks noGrp="1"/>
          </p:cNvSpPr>
          <p:nvPr>
            <p:ph type="body" idx="16393"/>
            <p:custDataLst>
              <p:tags r:id="rId14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18000"/>
              </a:lnSpc>
            </a:pPr>
            <a:r>
              <a:rPr lang="zh-CN" altLang="en-US"/>
              <a:t>打电话</a:t>
            </a:r>
            <a:endParaRPr lang="zh-CN" altLang="en-US"/>
          </a:p>
        </p:txBody>
      </p:sp>
    </p:spTree>
    <p:custDataLst>
      <p:tags r:id="rId15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 idx="16388"/>
            <p:custDataLst>
              <p:tags r:id="rId1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见面寒暄</a:t>
            </a:r>
            <a:endParaRPr lang="zh-CN" altLang="en-US"/>
          </a:p>
        </p:txBody>
      </p:sp>
      <p:sp>
        <p:nvSpPr>
          <p:cNvPr id="3" name="节编号 3"/>
          <p:cNvSpPr>
            <a:spLocks noGrp="1"/>
          </p:cNvSpPr>
          <p:nvPr>
            <p:ph type="body" sz="quarter" idx="16389"/>
            <p:custDataLst>
              <p:tags r:id="rId2"/>
            </p:custDataLst>
          </p:nvPr>
        </p:nvSpPr>
        <p:spPr/>
        <p:txBody>
          <a:bodyPr/>
          <a:p>
            <a:r>
              <a:rPr lang="en-US" altLang="en-US"/>
              <a:t>01</a:t>
            </a:r>
            <a:endParaRPr lang="en-US" altLang="en-US"/>
          </a:p>
        </p:txBody>
      </p:sp>
    </p:spTree>
    <p:custDataLst>
      <p:tags r:id="rId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11000"/>
              </a:lnSpc>
            </a:pPr>
            <a:r>
              <a:rPr lang="zh-CN" altLang="en-US"/>
              <a:t>常见问候语</a:t>
            </a:r>
            <a:endParaRPr lang="zh-CN" altLang="en-US"/>
          </a:p>
        </p:txBody>
      </p:sp>
      <p:pic>
        <p:nvPicPr>
          <p:cNvPr id="3" name="内容占位符 2" descr="fb090f4e-faae-11f0-9346-862b87b453d6"/>
          <p:cNvPicPr>
            <a:picLocks noChangeAspect="1"/>
          </p:cNvPicPr>
          <p:nvPr>
            <p:ph idx="16392"/>
            <p:custDataLst>
              <p:tags r:id="rId2"/>
            </p:custDataLst>
          </p:nvPr>
        </p:nvPicPr>
        <p:blipFill>
          <a:blip r:embed="rId3"/>
          <a:srcRect l="13919" t="9052" r="15500" b="647"/>
          <a:stretch>
            <a:fillRect/>
          </a:stretch>
        </p:blipFill>
        <p:spPr>
          <a:xfrm>
            <a:off x="609600" y="1524000"/>
            <a:ext cx="3454400" cy="2946400"/>
          </a:xfrm>
          <a:custGeom>
            <a:avLst/>
            <a:gdLst>
              <a:gd name="connisteX0" fmla="*/ 0 w 3454400"/>
              <a:gd name="connsiteY0" fmla="*/ 203200 h 2946400"/>
              <a:gd name="connisteX1" fmla="*/ 203200 w 3454400"/>
              <a:gd name="connsiteY1" fmla="*/ 0 h 2946400"/>
              <a:gd name="connisteX2" fmla="*/ 3251200 w 3454400"/>
              <a:gd name="connsiteY2" fmla="*/ 0 h 2946400"/>
              <a:gd name="connisteX3" fmla="*/ 3454400 w 3454400"/>
              <a:gd name="connsiteY3" fmla="*/ 203200 h 2946400"/>
              <a:gd name="connisteX4" fmla="*/ 3454400 w 3454400"/>
              <a:gd name="connsiteY4" fmla="*/ 2743200 h 2946400"/>
              <a:gd name="connisteX5" fmla="*/ 3251200 w 3454400"/>
              <a:gd name="connsiteY5" fmla="*/ 2946400 h 2946400"/>
              <a:gd name="connisteX6" fmla="*/ 203200 w 3454400"/>
              <a:gd name="connsiteY6" fmla="*/ 2946400 h 2946400"/>
              <a:gd name="connisteX7" fmla="*/ 0 w 3454400"/>
              <a:gd name="connsiteY7" fmla="*/ 2743200 h 2946400"/>
              <a:gd name="connisteX8" fmla="*/ 0 w 3454400"/>
              <a:gd name="connsiteY8" fmla="*/ 203200 h 2946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3454400" h="2946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2743200"/>
                </a:lnTo>
                <a:cubicBezTo>
                  <a:pt x="3454400" y="2855424"/>
                  <a:pt x="3363424" y="2946400"/>
                  <a:pt x="3251200" y="2946400"/>
                </a:cubicBezTo>
                <a:lnTo>
                  <a:pt x="203200" y="2946400"/>
                </a:lnTo>
                <a:cubicBezTo>
                  <a:pt x="90976" y="2946400"/>
                  <a:pt x="0" y="2855424"/>
                  <a:pt x="0" y="2743200"/>
                </a:cubicBezTo>
                <a:lnTo>
                  <a:pt x="0" y="203200"/>
                </a:lnTo>
                <a:close/>
              </a:path>
            </a:pathLst>
          </a:custGeom>
        </p:spPr>
      </p:pic>
      <p:sp>
        <p:nvSpPr>
          <p:cNvPr id="4" name="文本占位符 3"/>
          <p:cNvSpPr>
            <a:spLocks noGrp="1"/>
          </p:cNvSpPr>
          <p:nvPr>
            <p:ph type="body" idx="16386"/>
            <p:custDataLst>
              <p:tags r:id="rId4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11000"/>
              </a:lnSpc>
            </a:pPr>
            <a:r>
              <a:rPr lang="zh-CN" altLang="en-US"/>
              <a:t>饮食问候型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idx="16387"/>
            <p:custDataLst>
              <p:tags r:id="rId5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25000"/>
              </a:lnSpc>
            </a:pPr>
            <a:r>
              <a:rPr lang="zh-CN" altLang="en-US"/>
              <a:t>在中国，见面常问“吃了吗？”，这源于农耕社会对温饱的重视，如邻居晨间相遇，多以此开启对话拉近距离。</a:t>
            </a:r>
            <a:endParaRPr lang="zh-CN" altLang="en-US"/>
          </a:p>
        </p:txBody>
      </p:sp>
      <p:pic>
        <p:nvPicPr>
          <p:cNvPr id="6" name="内容占位符 5" descr="fb090e80-faae-11f0-9346-862b87b453d6"/>
          <p:cNvPicPr>
            <a:picLocks noChangeAspect="1"/>
          </p:cNvPicPr>
          <p:nvPr>
            <p:ph idx="16393"/>
            <p:custDataLst>
              <p:tags r:id="rId6"/>
            </p:custDataLst>
          </p:nvPr>
        </p:nvPicPr>
        <p:blipFill>
          <a:blip r:embed="rId7"/>
          <a:srcRect t="1287" r="22287"/>
          <a:stretch>
            <a:fillRect/>
          </a:stretch>
        </p:blipFill>
        <p:spPr>
          <a:xfrm>
            <a:off x="4368800" y="1524000"/>
            <a:ext cx="3454400" cy="2946400"/>
          </a:xfrm>
          <a:custGeom>
            <a:avLst/>
            <a:gdLst>
              <a:gd name="connisteX0" fmla="*/ 0 w 3454400"/>
              <a:gd name="connsiteY0" fmla="*/ 203200 h 2946400"/>
              <a:gd name="connisteX1" fmla="*/ 203200 w 3454400"/>
              <a:gd name="connsiteY1" fmla="*/ 0 h 2946400"/>
              <a:gd name="connisteX2" fmla="*/ 3251200 w 3454400"/>
              <a:gd name="connsiteY2" fmla="*/ 0 h 2946400"/>
              <a:gd name="connisteX3" fmla="*/ 3454400 w 3454400"/>
              <a:gd name="connsiteY3" fmla="*/ 203200 h 2946400"/>
              <a:gd name="connisteX4" fmla="*/ 3454400 w 3454400"/>
              <a:gd name="connsiteY4" fmla="*/ 2743200 h 2946400"/>
              <a:gd name="connisteX5" fmla="*/ 3251200 w 3454400"/>
              <a:gd name="connsiteY5" fmla="*/ 2946400 h 2946400"/>
              <a:gd name="connisteX6" fmla="*/ 203200 w 3454400"/>
              <a:gd name="connsiteY6" fmla="*/ 2946400 h 2946400"/>
              <a:gd name="connisteX7" fmla="*/ 0 w 3454400"/>
              <a:gd name="connsiteY7" fmla="*/ 2743200 h 2946400"/>
              <a:gd name="connisteX8" fmla="*/ 0 w 3454400"/>
              <a:gd name="connsiteY8" fmla="*/ 203200 h 2946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3454400" h="2946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2743200"/>
                </a:lnTo>
                <a:cubicBezTo>
                  <a:pt x="3454400" y="2855424"/>
                  <a:pt x="3363424" y="2946400"/>
                  <a:pt x="3251200" y="2946400"/>
                </a:cubicBezTo>
                <a:lnTo>
                  <a:pt x="203200" y="2946400"/>
                </a:lnTo>
                <a:cubicBezTo>
                  <a:pt x="90976" y="2946400"/>
                  <a:pt x="0" y="2855424"/>
                  <a:pt x="0" y="2743200"/>
                </a:cubicBezTo>
                <a:lnTo>
                  <a:pt x="0" y="203200"/>
                </a:lnTo>
                <a:close/>
              </a:path>
            </a:pathLst>
          </a:custGeom>
        </p:spPr>
      </p:pic>
      <p:sp>
        <p:nvSpPr>
          <p:cNvPr id="7" name="文本占位符 6"/>
          <p:cNvSpPr>
            <a:spLocks noGrp="1"/>
          </p:cNvSpPr>
          <p:nvPr>
            <p:ph type="body" idx="16388"/>
            <p:custDataLst>
              <p:tags r:id="rId8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11000"/>
              </a:lnSpc>
            </a:pPr>
            <a:r>
              <a:rPr lang="zh-CN" altLang="en-US"/>
              <a:t>健康关怀型</a:t>
            </a:r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idx="16389"/>
            <p:custDataLst>
              <p:tags r:id="rId9"/>
            </p:custDataLst>
          </p:nvPr>
        </p:nvSpPr>
        <p:spPr/>
        <p:txBody>
          <a:bodyPr>
            <a:normAutofit lnSpcReduction="10000"/>
          </a:bodyPr>
          <a:p>
            <a:pPr algn="l">
              <a:lnSpc>
                <a:spcPct val="125000"/>
              </a:lnSpc>
            </a:pPr>
            <a:r>
              <a:rPr lang="zh-CN" altLang="en-US"/>
              <a:t>日本传统问候语“お元気ですか？”（您还好吗？），常见于同事或朋友间，体现对对方身体状况的日常关怀。</a:t>
            </a:r>
            <a:endParaRPr lang="zh-CN" altLang="en-US"/>
          </a:p>
        </p:txBody>
      </p:sp>
      <p:pic>
        <p:nvPicPr>
          <p:cNvPr id="9" name="内容占位符 8" descr="fb090d42-faae-11f0-9346-862b87b453d6"/>
          <p:cNvPicPr>
            <a:picLocks noChangeAspect="1"/>
          </p:cNvPicPr>
          <p:nvPr>
            <p:ph idx="16394"/>
            <p:custDataLst>
              <p:tags r:id="rId10"/>
            </p:custDataLst>
          </p:nvPr>
        </p:nvPicPr>
        <p:blipFill>
          <a:blip r:embed="rId11"/>
          <a:srcRect l="34168" t="16164" r="13143" b="10129"/>
          <a:stretch>
            <a:fillRect/>
          </a:stretch>
        </p:blipFill>
        <p:spPr>
          <a:xfrm>
            <a:off x="8128000" y="1524000"/>
            <a:ext cx="3454400" cy="2946400"/>
          </a:xfrm>
          <a:custGeom>
            <a:avLst/>
            <a:gdLst>
              <a:gd name="connisteX0" fmla="*/ 0 w 3454400"/>
              <a:gd name="connsiteY0" fmla="*/ 203200 h 2946400"/>
              <a:gd name="connisteX1" fmla="*/ 203200 w 3454400"/>
              <a:gd name="connsiteY1" fmla="*/ 0 h 2946400"/>
              <a:gd name="connisteX2" fmla="*/ 3251200 w 3454400"/>
              <a:gd name="connsiteY2" fmla="*/ 0 h 2946400"/>
              <a:gd name="connisteX3" fmla="*/ 3454400 w 3454400"/>
              <a:gd name="connsiteY3" fmla="*/ 203200 h 2946400"/>
              <a:gd name="connisteX4" fmla="*/ 3454400 w 3454400"/>
              <a:gd name="connsiteY4" fmla="*/ 2743200 h 2946400"/>
              <a:gd name="connisteX5" fmla="*/ 3251200 w 3454400"/>
              <a:gd name="connsiteY5" fmla="*/ 2946400 h 2946400"/>
              <a:gd name="connisteX6" fmla="*/ 203200 w 3454400"/>
              <a:gd name="connsiteY6" fmla="*/ 2946400 h 2946400"/>
              <a:gd name="connisteX7" fmla="*/ 0 w 3454400"/>
              <a:gd name="connsiteY7" fmla="*/ 2743200 h 2946400"/>
              <a:gd name="connisteX8" fmla="*/ 0 w 3454400"/>
              <a:gd name="connsiteY8" fmla="*/ 203200 h 2946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3454400" h="2946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2743200"/>
                </a:lnTo>
                <a:cubicBezTo>
                  <a:pt x="3454400" y="2855424"/>
                  <a:pt x="3363424" y="2946400"/>
                  <a:pt x="3251200" y="2946400"/>
                </a:cubicBezTo>
                <a:lnTo>
                  <a:pt x="203200" y="2946400"/>
                </a:lnTo>
                <a:cubicBezTo>
                  <a:pt x="90976" y="2946400"/>
                  <a:pt x="0" y="2855424"/>
                  <a:pt x="0" y="2743200"/>
                </a:cubicBezTo>
                <a:lnTo>
                  <a:pt x="0" y="203200"/>
                </a:lnTo>
                <a:close/>
              </a:path>
            </a:pathLst>
          </a:custGeom>
        </p:spPr>
      </p:pic>
      <p:sp>
        <p:nvSpPr>
          <p:cNvPr id="10" name="文本占位符 9"/>
          <p:cNvSpPr>
            <a:spLocks noGrp="1"/>
          </p:cNvSpPr>
          <p:nvPr>
            <p:ph type="body" idx="16390"/>
            <p:custDataLst>
              <p:tags r:id="rId12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11000"/>
              </a:lnSpc>
            </a:pPr>
            <a:r>
              <a:rPr lang="zh-CN" altLang="en-US"/>
              <a:t>天气寒暄型</a:t>
            </a:r>
            <a:endParaRPr lang="zh-CN" altLang="en-US"/>
          </a:p>
        </p:txBody>
      </p:sp>
      <p:sp>
        <p:nvSpPr>
          <p:cNvPr id="11" name="文本占位符 10"/>
          <p:cNvSpPr>
            <a:spLocks noGrp="1"/>
          </p:cNvSpPr>
          <p:nvPr>
            <p:ph type="body" idx="16391"/>
            <p:custDataLst>
              <p:tags r:id="rId13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25000"/>
              </a:lnSpc>
            </a:pPr>
            <a:r>
              <a:rPr lang="zh-CN" altLang="en-US"/>
              <a:t>英国绅士见面常以天气为话题，如“今天天气不错，不是吗？”，成为打破沉默、建立友好氛围的经典方式。</a:t>
            </a:r>
            <a:endParaRPr lang="zh-CN" altLang="en-US"/>
          </a:p>
        </p:txBody>
      </p:sp>
    </p:spTree>
    <p:custDataLst>
      <p:tags r:id="rId14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11000"/>
              </a:lnSpc>
            </a:pPr>
            <a:r>
              <a:rPr lang="zh-CN" altLang="en-US"/>
              <a:t>寒暄话题选择</a:t>
            </a:r>
            <a:endParaRPr lang="zh-CN" altLang="en-US"/>
          </a:p>
        </p:txBody>
      </p:sp>
      <p:pic>
        <p:nvPicPr>
          <p:cNvPr id="3" name="内容占位符 2" descr="fcf653d4-faae-11f0-891a-86179c6bdcde"/>
          <p:cNvPicPr>
            <a:picLocks noChangeAspect="1"/>
          </p:cNvPicPr>
          <p:nvPr>
            <p:ph idx="16392"/>
            <p:custDataLst>
              <p:tags r:id="rId2"/>
            </p:custDataLst>
          </p:nvPr>
        </p:nvPicPr>
        <p:blipFill>
          <a:blip r:embed="rId3"/>
          <a:srcRect t="1992" b="1992"/>
          <a:stretch>
            <a:fillRect/>
          </a:stretch>
        </p:blipFill>
        <p:spPr>
          <a:xfrm>
            <a:off x="609600" y="609600"/>
            <a:ext cx="10972800" cy="2946400"/>
          </a:xfrm>
          <a:custGeom>
            <a:avLst/>
            <a:gdLst>
              <a:gd name="connisteX0" fmla="*/ 0 w 10972800"/>
              <a:gd name="connsiteY0" fmla="*/ 203200 h 2946400"/>
              <a:gd name="connisteX1" fmla="*/ 203200 w 10972800"/>
              <a:gd name="connsiteY1" fmla="*/ 0 h 2946400"/>
              <a:gd name="connisteX2" fmla="*/ 10769600 w 10972800"/>
              <a:gd name="connsiteY2" fmla="*/ 0 h 2946400"/>
              <a:gd name="connisteX3" fmla="*/ 10972800 w 10972800"/>
              <a:gd name="connsiteY3" fmla="*/ 203200 h 2946400"/>
              <a:gd name="connisteX4" fmla="*/ 10972800 w 10972800"/>
              <a:gd name="connsiteY4" fmla="*/ 2743200 h 2946400"/>
              <a:gd name="connisteX5" fmla="*/ 10769600 w 10972800"/>
              <a:gd name="connsiteY5" fmla="*/ 2946400 h 2946400"/>
              <a:gd name="connisteX6" fmla="*/ 203200 w 10972800"/>
              <a:gd name="connsiteY6" fmla="*/ 2946400 h 2946400"/>
              <a:gd name="connisteX7" fmla="*/ 0 w 10972800"/>
              <a:gd name="connsiteY7" fmla="*/ 2743200 h 2946400"/>
              <a:gd name="connisteX8" fmla="*/ 0 w 10972800"/>
              <a:gd name="connsiteY8" fmla="*/ 203200 h 2946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0972800" h="2946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10769600" y="0"/>
                </a:lnTo>
                <a:cubicBezTo>
                  <a:pt x="10881824" y="0"/>
                  <a:pt x="10972800" y="90976"/>
                  <a:pt x="10972800" y="203200"/>
                </a:cubicBezTo>
                <a:lnTo>
                  <a:pt x="10972800" y="2743200"/>
                </a:lnTo>
                <a:cubicBezTo>
                  <a:pt x="10972800" y="2855424"/>
                  <a:pt x="10881824" y="2946400"/>
                  <a:pt x="10769600" y="2946400"/>
                </a:cubicBezTo>
                <a:lnTo>
                  <a:pt x="203200" y="2946400"/>
                </a:lnTo>
                <a:cubicBezTo>
                  <a:pt x="90976" y="2946400"/>
                  <a:pt x="0" y="2855424"/>
                  <a:pt x="0" y="2743200"/>
                </a:cubicBezTo>
                <a:lnTo>
                  <a:pt x="0" y="203200"/>
                </a:lnTo>
                <a:close/>
              </a:path>
            </a:pathLst>
          </a:custGeom>
        </p:spPr>
      </p:pic>
      <p:sp>
        <p:nvSpPr>
          <p:cNvPr id="4" name="文本占位符 3"/>
          <p:cNvSpPr>
            <a:spLocks noGrp="1"/>
          </p:cNvSpPr>
          <p:nvPr>
            <p:ph type="body" idx="16386"/>
            <p:custDataLst>
              <p:tags r:id="rId4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11000"/>
              </a:lnSpc>
            </a:pPr>
            <a:r>
              <a:rPr lang="zh-CN" altLang="en-US"/>
              <a:t>天气与环境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idx="16387"/>
            <p:custDataLst>
              <p:tags r:id="rId5"/>
            </p:custDataLst>
          </p:nvPr>
        </p:nvSpPr>
        <p:spPr/>
        <p:txBody>
          <a:bodyPr>
            <a:normAutofit fontScale="90000"/>
          </a:bodyPr>
          <a:p>
            <a:pPr algn="l">
              <a:lnSpc>
                <a:spcPct val="125000"/>
              </a:lnSpc>
            </a:pPr>
            <a:r>
              <a:rPr lang="zh-CN" altLang="en-US"/>
              <a:t>见面时聊天气是全球通用安全话题，如英国人常以“今天天气真不错”开启对话，既轻松又不易冒犯对方。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idx="16388"/>
            <p:custDataLst>
              <p:tags r:id="rId6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11000"/>
              </a:lnSpc>
            </a:pPr>
            <a:r>
              <a:rPr lang="zh-CN" altLang="en-US"/>
              <a:t>饮食与特产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6389"/>
            <p:custDataLst>
              <p:tags r:id="rId7"/>
            </p:custDataLst>
          </p:nvPr>
        </p:nvSpPr>
        <p:spPr/>
        <p:txBody>
          <a:bodyPr>
            <a:normAutofit fontScale="90000"/>
          </a:bodyPr>
          <a:p>
            <a:pPr algn="l">
              <a:lnSpc>
                <a:spcPct val="125000"/>
              </a:lnSpc>
            </a:pPr>
            <a:r>
              <a:rPr lang="zh-CN" altLang="en-US"/>
              <a:t>去外地拜访客户时，可聊当地美食，如到成都提“火锅”，到广州说“早茶”，能快速拉近距离增进了解。</a:t>
            </a:r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idx="16390"/>
            <p:custDataLst>
              <p:tags r:id="rId8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11000"/>
              </a:lnSpc>
            </a:pPr>
            <a:r>
              <a:rPr lang="zh-CN" altLang="en-US"/>
              <a:t>节日与庆典</a:t>
            </a:r>
            <a:endParaRPr lang="zh-CN" altLang="en-US"/>
          </a:p>
        </p:txBody>
      </p:sp>
      <p:sp>
        <p:nvSpPr>
          <p:cNvPr id="9" name="文本占位符 8"/>
          <p:cNvSpPr>
            <a:spLocks noGrp="1"/>
          </p:cNvSpPr>
          <p:nvPr>
            <p:ph type="body" idx="16391"/>
            <p:custDataLst>
              <p:tags r:id="rId9"/>
            </p:custDataLst>
          </p:nvPr>
        </p:nvSpPr>
        <p:spPr/>
        <p:txBody>
          <a:bodyPr>
            <a:normAutofit lnSpcReduction="10000"/>
          </a:bodyPr>
          <a:p>
            <a:pPr algn="l">
              <a:lnSpc>
                <a:spcPct val="125000"/>
              </a:lnSpc>
            </a:pPr>
            <a:r>
              <a:rPr lang="zh-CN" altLang="en-US" sz="1400"/>
              <a:t>遇到传统节日前见面，可聊节日安排，如春节前问“年货备齐了吗”，中秋时说“准备和家人赏月吗”。</a:t>
            </a:r>
            <a:endParaRPr lang="zh-CN" altLang="en-US" sz="1400"/>
          </a:p>
        </p:txBody>
      </p:sp>
    </p:spTree>
    <p:custDataLst>
      <p:tags r:id="rId10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 idx="16388"/>
            <p:custDataLst>
              <p:tags r:id="rId1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宴请招待</a:t>
            </a:r>
            <a:endParaRPr lang="zh-CN" altLang="en-US"/>
          </a:p>
        </p:txBody>
      </p:sp>
      <p:sp>
        <p:nvSpPr>
          <p:cNvPr id="3" name="节编号 3"/>
          <p:cNvSpPr>
            <a:spLocks noGrp="1"/>
          </p:cNvSpPr>
          <p:nvPr>
            <p:ph type="body" sz="quarter" idx="16389"/>
            <p:custDataLst>
              <p:tags r:id="rId2"/>
            </p:custDataLst>
          </p:nvPr>
        </p:nvSpPr>
        <p:spPr/>
        <p:txBody>
          <a:bodyPr/>
          <a:p>
            <a:r>
              <a:rPr lang="en-US" altLang="en-US"/>
              <a:t>02</a:t>
            </a:r>
            <a:endParaRPr lang="en-US" altLang="en-US"/>
          </a:p>
        </p:txBody>
      </p:sp>
    </p:spTree>
    <p:custDataLst>
      <p:tags r:id="rId3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11000"/>
              </a:lnSpc>
            </a:pPr>
            <a:r>
              <a:rPr lang="zh-CN" altLang="en-US"/>
              <a:t>请客流程</a:t>
            </a:r>
            <a:endParaRPr lang="zh-CN" altLang="en-US"/>
          </a:p>
        </p:txBody>
      </p:sp>
      <p:sp>
        <p:nvSpPr>
          <p:cNvPr id="3" name="装饰  1"/>
          <p:cNvSpPr>
            <a:spLocks noGrp="1"/>
          </p:cNvSpPr>
          <p:nvPr>
            <p:ph type="body" idx="16393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pic>
        <p:nvPicPr>
          <p:cNvPr id="17" name="图片占位符 16"/>
          <p:cNvPicPr/>
          <p:nvPr>
            <p:ph type="pic" idx="16392"/>
            <p:custDataLst>
              <p:tags r:id="rId3"/>
            </p:custDataLst>
          </p:nvPr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79600" y="2108200"/>
            <a:ext cx="914400" cy="914400"/>
          </a:xfrm>
          <a:prstGeom prst="rect">
            <a:avLst/>
          </a:prstGeom>
        </p:spPr>
      </p:pic>
      <p:sp>
        <p:nvSpPr>
          <p:cNvPr id="5" name="文本占位符 4"/>
          <p:cNvSpPr>
            <a:spLocks noGrp="1"/>
          </p:cNvSpPr>
          <p:nvPr>
            <p:ph type="body" idx="16386"/>
            <p:custDataLst>
              <p:tags r:id="rId6"/>
            </p:custDataLst>
          </p:nvPr>
        </p:nvSpPr>
        <p:spPr/>
        <p:txBody>
          <a:bodyPr>
            <a:normAutofit/>
          </a:bodyPr>
          <a:p>
            <a:pPr algn="ctr">
              <a:lnSpc>
                <a:spcPct val="111000"/>
              </a:lnSpc>
            </a:pPr>
            <a:r>
              <a:rPr lang="zh-CN" altLang="en-US"/>
              <a:t>确定宴请规格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idx="16387"/>
            <p:custDataLst>
              <p:tags r:id="rId7"/>
            </p:custDataLst>
          </p:nvPr>
        </p:nvSpPr>
        <p:spPr/>
        <p:txBody>
          <a:bodyPr>
            <a:normAutofit/>
          </a:bodyPr>
          <a:p>
            <a:pPr algn="ctr">
              <a:lnSpc>
                <a:spcPct val="125000"/>
              </a:lnSpc>
            </a:pPr>
            <a:r>
              <a:rPr lang="zh-CN" altLang="en-US"/>
              <a:t>根据宴请目的确定规格，如商务宴请可选高端酒店，如北京国贸大酒店；家宴则可选择温馨的私房菜馆，体现不同场合的礼仪需求。</a:t>
            </a:r>
            <a:endParaRPr lang="zh-CN" altLang="en-US"/>
          </a:p>
        </p:txBody>
      </p:sp>
      <p:sp>
        <p:nvSpPr>
          <p:cNvPr id="7" name="装饰  5"/>
          <p:cNvSpPr>
            <a:spLocks noGrp="1"/>
          </p:cNvSpPr>
          <p:nvPr>
            <p:ph type="body" idx="16395"/>
            <p:custDataLst>
              <p:tags r:id="rId8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pic>
        <p:nvPicPr>
          <p:cNvPr id="16" name="图片占位符 15"/>
          <p:cNvPicPr/>
          <p:nvPr>
            <p:ph type="pic" idx="16394"/>
            <p:custDataLst>
              <p:tags r:id="rId9"/>
            </p:custDataLst>
          </p:nvPr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638800" y="2108200"/>
            <a:ext cx="914400" cy="914400"/>
          </a:xfrm>
          <a:prstGeom prst="rect">
            <a:avLst/>
          </a:prstGeom>
        </p:spPr>
      </p:pic>
      <p:sp>
        <p:nvSpPr>
          <p:cNvPr id="9" name="文本占位符 8"/>
          <p:cNvSpPr>
            <a:spLocks noGrp="1"/>
          </p:cNvSpPr>
          <p:nvPr>
            <p:ph type="body" idx="16388"/>
            <p:custDataLst>
              <p:tags r:id="rId12"/>
            </p:custDataLst>
          </p:nvPr>
        </p:nvSpPr>
        <p:spPr/>
        <p:txBody>
          <a:bodyPr>
            <a:normAutofit/>
          </a:bodyPr>
          <a:p>
            <a:pPr algn="ctr">
              <a:lnSpc>
                <a:spcPct val="111000"/>
              </a:lnSpc>
            </a:pPr>
            <a:r>
              <a:rPr lang="zh-CN" altLang="en-US"/>
              <a:t>发出邀请通知</a:t>
            </a:r>
            <a:endParaRPr lang="zh-CN" altLang="en-US"/>
          </a:p>
        </p:txBody>
      </p:sp>
      <p:sp>
        <p:nvSpPr>
          <p:cNvPr id="10" name="文本占位符 9"/>
          <p:cNvSpPr>
            <a:spLocks noGrp="1"/>
          </p:cNvSpPr>
          <p:nvPr>
            <p:ph type="body" idx="16389"/>
            <p:custDataLst>
              <p:tags r:id="rId13"/>
            </p:custDataLst>
          </p:nvPr>
        </p:nvSpPr>
        <p:spPr/>
        <p:txBody>
          <a:bodyPr>
            <a:normAutofit/>
          </a:bodyPr>
          <a:p>
            <a:pPr algn="ctr">
              <a:lnSpc>
                <a:spcPct val="125000"/>
              </a:lnSpc>
            </a:pPr>
            <a:r>
              <a:rPr lang="zh-CN" altLang="en-US"/>
              <a:t>提前3-5天发出邀请，可通过电话或请柬，说明时间、地点和着装要求，如“下周六晚6点在‘老上海本帮菜’为您接风，着便装即可”。</a:t>
            </a:r>
            <a:endParaRPr lang="zh-CN" altLang="en-US"/>
          </a:p>
        </p:txBody>
      </p:sp>
      <p:sp>
        <p:nvSpPr>
          <p:cNvPr id="11" name="装饰  9"/>
          <p:cNvSpPr>
            <a:spLocks noGrp="1"/>
          </p:cNvSpPr>
          <p:nvPr>
            <p:ph type="body" idx="16397"/>
            <p:custDataLst>
              <p:tags r:id="rId14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pic>
        <p:nvPicPr>
          <p:cNvPr id="15" name="图片占位符 14"/>
          <p:cNvPicPr/>
          <p:nvPr>
            <p:ph type="pic" idx="16396"/>
            <p:custDataLst>
              <p:tags r:id="rId15"/>
            </p:custDataLst>
          </p:nvPr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9398000" y="2108200"/>
            <a:ext cx="914400" cy="914400"/>
          </a:xfrm>
          <a:prstGeom prst="rect">
            <a:avLst/>
          </a:prstGeom>
        </p:spPr>
      </p:pic>
      <p:sp>
        <p:nvSpPr>
          <p:cNvPr id="13" name="文本占位符 12"/>
          <p:cNvSpPr>
            <a:spLocks noGrp="1"/>
          </p:cNvSpPr>
          <p:nvPr>
            <p:ph type="body" idx="16390"/>
            <p:custDataLst>
              <p:tags r:id="rId18"/>
            </p:custDataLst>
          </p:nvPr>
        </p:nvSpPr>
        <p:spPr/>
        <p:txBody>
          <a:bodyPr>
            <a:normAutofit/>
          </a:bodyPr>
          <a:p>
            <a:pPr algn="ctr">
              <a:lnSpc>
                <a:spcPct val="111000"/>
              </a:lnSpc>
            </a:pPr>
            <a:r>
              <a:rPr lang="zh-CN" altLang="en-US"/>
              <a:t>安排座次礼仪</a:t>
            </a:r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idx="16391"/>
            <p:custDataLst>
              <p:tags r:id="rId19"/>
            </p:custDataLst>
          </p:nvPr>
        </p:nvSpPr>
        <p:spPr/>
        <p:txBody>
          <a:bodyPr>
            <a:normAutofit/>
          </a:bodyPr>
          <a:p>
            <a:pPr algn="ctr">
              <a:lnSpc>
                <a:spcPct val="125000"/>
              </a:lnSpc>
            </a:pPr>
            <a:r>
              <a:rPr lang="zh-CN" altLang="en-US"/>
              <a:t>遵循“面门为上、以右为尊”原则，主宾坐主人右侧，如商务宴请中，客户领导坐主位右侧，体现对宾客的尊重。</a:t>
            </a:r>
            <a:endParaRPr lang="zh-CN" altLang="en-US"/>
          </a:p>
        </p:txBody>
      </p:sp>
    </p:spTree>
    <p:custDataLst>
      <p:tags r:id="rId20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11000"/>
              </a:lnSpc>
            </a:pPr>
            <a:r>
              <a:rPr lang="zh-CN" altLang="en-US"/>
              <a:t>用餐礼仪</a:t>
            </a:r>
            <a:endParaRPr lang="zh-CN" altLang="en-US"/>
          </a:p>
        </p:txBody>
      </p:sp>
      <p:pic>
        <p:nvPicPr>
          <p:cNvPr id="3" name="内容占位符 2" descr="fdc47c4b-faae-11f0-8d73-426001271a34"/>
          <p:cNvPicPr>
            <a:picLocks noChangeAspect="1"/>
          </p:cNvPicPr>
          <p:nvPr>
            <p:ph idx="16392"/>
            <p:custDataLst>
              <p:tags r:id="rId2"/>
            </p:custDataLst>
          </p:nvPr>
        </p:nvPicPr>
        <p:blipFill>
          <a:blip r:embed="rId3"/>
          <a:srcRect t="271" b="271"/>
          <a:stretch>
            <a:fillRect/>
          </a:stretch>
        </p:blipFill>
        <p:spPr>
          <a:xfrm>
            <a:off x="7543800" y="609600"/>
            <a:ext cx="4038600" cy="5638800"/>
          </a:xfrm>
          <a:custGeom>
            <a:avLst/>
            <a:gdLst>
              <a:gd name="connisteX0" fmla="*/ 0 w 4038600"/>
              <a:gd name="connsiteY0" fmla="*/ 203200 h 5638800"/>
              <a:gd name="connisteX1" fmla="*/ 203200 w 4038600"/>
              <a:gd name="connsiteY1" fmla="*/ 0 h 5638800"/>
              <a:gd name="connisteX2" fmla="*/ 3835400 w 4038600"/>
              <a:gd name="connsiteY2" fmla="*/ 0 h 5638800"/>
              <a:gd name="connisteX3" fmla="*/ 4038600 w 4038600"/>
              <a:gd name="connsiteY3" fmla="*/ 203200 h 5638800"/>
              <a:gd name="connisteX4" fmla="*/ 4038600 w 4038600"/>
              <a:gd name="connsiteY4" fmla="*/ 5435600 h 5638800"/>
              <a:gd name="connisteX5" fmla="*/ 3835400 w 4038600"/>
              <a:gd name="connsiteY5" fmla="*/ 5638800 h 5638800"/>
              <a:gd name="connisteX6" fmla="*/ 203200 w 4038600"/>
              <a:gd name="connsiteY6" fmla="*/ 5638800 h 5638800"/>
              <a:gd name="connisteX7" fmla="*/ 0 w 4038600"/>
              <a:gd name="connsiteY7" fmla="*/ 5435600 h 5638800"/>
              <a:gd name="connisteX8" fmla="*/ 0 w 4038600"/>
              <a:gd name="connsiteY8" fmla="*/ 203200 h 5638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4038600" h="5638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835400" y="0"/>
                </a:lnTo>
                <a:cubicBezTo>
                  <a:pt x="3947624" y="0"/>
                  <a:pt x="4038600" y="90976"/>
                  <a:pt x="4038600" y="203200"/>
                </a:cubicBezTo>
                <a:lnTo>
                  <a:pt x="4038600" y="5435600"/>
                </a:lnTo>
                <a:cubicBezTo>
                  <a:pt x="4038600" y="5547824"/>
                  <a:pt x="3947624" y="5638800"/>
                  <a:pt x="3835400" y="5638800"/>
                </a:cubicBezTo>
                <a:lnTo>
                  <a:pt x="203200" y="5638800"/>
                </a:lnTo>
                <a:cubicBezTo>
                  <a:pt x="90976" y="5638800"/>
                  <a:pt x="0" y="5547824"/>
                  <a:pt x="0" y="5435600"/>
                </a:cubicBezTo>
                <a:lnTo>
                  <a:pt x="0" y="203200"/>
                </a:lnTo>
                <a:close/>
              </a:path>
            </a:pathLst>
          </a:custGeom>
        </p:spPr>
      </p:pic>
      <p:sp>
        <p:nvSpPr>
          <p:cNvPr id="4" name="装饰  2"/>
          <p:cNvSpPr>
            <a:spLocks noGrp="1"/>
          </p:cNvSpPr>
          <p:nvPr>
            <p:ph type="body" idx="16393"/>
            <p:custDataLst>
              <p:tags r:id="rId4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idx="16386"/>
            <p:custDataLst>
              <p:tags r:id="rId5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11000"/>
              </a:lnSpc>
            </a:pPr>
            <a:r>
              <a:rPr lang="zh-CN" altLang="en-US"/>
              <a:t>座次安排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idx="16387"/>
            <p:custDataLst>
              <p:tags r:id="rId6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25000"/>
              </a:lnSpc>
            </a:pPr>
            <a:r>
              <a:rPr lang="zh-CN" altLang="en-US"/>
              <a:t>中式宴请以右为尊，主宾坐于主人右侧，如商务宴请中客户代表通常坐此位，体现对宾客的尊重。</a:t>
            </a:r>
            <a:endParaRPr lang="zh-CN" altLang="en-US"/>
          </a:p>
        </p:txBody>
      </p:sp>
      <p:sp>
        <p:nvSpPr>
          <p:cNvPr id="7" name="装饰  5"/>
          <p:cNvSpPr>
            <a:spLocks noGrp="1"/>
          </p:cNvSpPr>
          <p:nvPr>
            <p:ph type="body" idx="16394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idx="16388"/>
            <p:custDataLst>
              <p:tags r:id="rId8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11000"/>
              </a:lnSpc>
            </a:pPr>
            <a:r>
              <a:rPr lang="zh-CN" altLang="en-US"/>
              <a:t>餐具使用</a:t>
            </a:r>
            <a:endParaRPr lang="zh-CN" altLang="en-US"/>
          </a:p>
        </p:txBody>
      </p:sp>
      <p:sp>
        <p:nvSpPr>
          <p:cNvPr id="9" name="文本占位符 8"/>
          <p:cNvSpPr>
            <a:spLocks noGrp="1"/>
          </p:cNvSpPr>
          <p:nvPr>
            <p:ph type="body" idx="16389"/>
            <p:custDataLst>
              <p:tags r:id="rId9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25000"/>
              </a:lnSpc>
            </a:pPr>
            <a:r>
              <a:rPr lang="zh-CN" altLang="en-US"/>
              <a:t>中餐用筷需避免插在饭中（似祭祀），西餐刀叉由外向内取用，如吃牛排时左手持叉固定、右手持刀切割。</a:t>
            </a:r>
            <a:endParaRPr lang="zh-CN" altLang="en-US"/>
          </a:p>
        </p:txBody>
      </p:sp>
      <p:sp>
        <p:nvSpPr>
          <p:cNvPr id="10" name="装饰  8"/>
          <p:cNvSpPr>
            <a:spLocks noGrp="1"/>
          </p:cNvSpPr>
          <p:nvPr>
            <p:ph type="body" idx="16395"/>
            <p:custDataLst>
              <p:tags r:id="rId10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1" name="文本占位符 10"/>
          <p:cNvSpPr>
            <a:spLocks noGrp="1"/>
          </p:cNvSpPr>
          <p:nvPr>
            <p:ph type="body" idx="16390"/>
            <p:custDataLst>
              <p:tags r:id="rId11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11000"/>
              </a:lnSpc>
            </a:pPr>
            <a:r>
              <a:rPr lang="zh-CN" altLang="en-US"/>
              <a:t>敬酒礼仪</a:t>
            </a:r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idx="16391"/>
            <p:custDataLst>
              <p:tags r:id="rId12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25000"/>
              </a:lnSpc>
            </a:pPr>
            <a:r>
              <a:rPr lang="zh-CN" altLang="en-US"/>
              <a:t>中式宴会上，晚辈或下级需先向长辈或上级敬酒，碰杯时杯沿低于对方，如商务宴请中下属向领导敬酒的常见做法。</a:t>
            </a:r>
            <a:endParaRPr lang="zh-CN" altLang="en-US"/>
          </a:p>
        </p:txBody>
      </p:sp>
    </p:spTree>
    <p:custDataLst>
      <p:tags r:id="rId13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 idx="16388"/>
            <p:custDataLst>
              <p:tags r:id="rId1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馈赠礼物</a:t>
            </a:r>
            <a:endParaRPr lang="zh-CN" altLang="en-US"/>
          </a:p>
        </p:txBody>
      </p:sp>
      <p:sp>
        <p:nvSpPr>
          <p:cNvPr id="3" name="节编号 3"/>
          <p:cNvSpPr>
            <a:spLocks noGrp="1"/>
          </p:cNvSpPr>
          <p:nvPr>
            <p:ph type="body" sz="quarter" idx="16389"/>
            <p:custDataLst>
              <p:tags r:id="rId2"/>
            </p:custDataLst>
          </p:nvPr>
        </p:nvSpPr>
        <p:spPr/>
        <p:txBody>
          <a:bodyPr/>
          <a:p>
            <a:r>
              <a:rPr lang="en-US" altLang="en-US"/>
              <a:t>03</a:t>
            </a:r>
            <a:endParaRPr lang="en-US" altLang="en-US"/>
          </a:p>
        </p:txBody>
      </p:sp>
    </p:spTree>
    <p:custDataLst>
      <p:tags r:id="rId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10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102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3_1"/>
  <p:tag name="KSO_WM_UNIT_TYPE" val="l_h_i"/>
</p:tagLst>
</file>

<file path=ppt/tags/tag10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10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105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33"/>
  <p:tag name="KSO_WM_TEMPLATE_CATEGORY" val="custom"/>
</p:tagLst>
</file>

<file path=ppt/tags/tag106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33"/>
  <p:tag name="KSO_WM_TEMPLATE_CATEGORY" val="custom"/>
</p:tagLst>
</file>

<file path=ppt/tags/tag107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33"/>
  <p:tag name="KSO_WM_TEMPLATE_CATEGORY" val="custom"/>
</p:tagLst>
</file>

<file path=ppt/tags/tag108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4000219ef30e629e9637ec9b92cd26a30265609c"/>
  <p:tag name="KSO_WM_NEWLAYOUT_GROUP_ID" val="layout_39"/>
  <p:tag name="KSO_WM_NEWLAYOUT_ID" val="slide_ef73279bb4fdc8e4"/>
</p:tagLst>
</file>

<file path=ppt/tags/tag109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FIGMA_DECORATION_INDEX" val="1"/>
  <p:tag name="$PH_EXT" val="1"/>
  <p:tag name="KSO_WM_BEAUTIFY_FLAG" val="#fgm#"/>
  <p:tag name="KSO_WM_DIAGRAM_GROUP_CODE" val="1"/>
  <p:tag name="KSO_WM_FIGMA_FLAG" val="#fgm#"/>
  <p:tag name="KSO_WM_UNIT_INDEX" val="1_1_1"/>
  <p:tag name="KSO_WM_UNIT_TYPE" val="l_h_x"/>
</p:tagLst>
</file>

<file path=ppt/tags/tag11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11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113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2_1"/>
  <p:tag name="KSO_WM_UNIT_TYPE" val="l_h_i"/>
</p:tagLst>
</file>

<file path=ppt/tags/tag114.xml><?xml version="1.0" encoding="utf-8"?>
<p:tagLst xmlns:p="http://schemas.openxmlformats.org/presentationml/2006/main">
  <p:tag name="KSO_WM_FIGMA_DECORATION_INDEX" val="2"/>
  <p:tag name="$PH_EXT" val="1"/>
  <p:tag name="KSO_WM_BEAUTIFY_FLAG" val="#fgm#"/>
  <p:tag name="KSO_WM_DIAGRAM_GROUP_CODE" val="1"/>
  <p:tag name="KSO_WM_FIGMA_FLAG" val="#fgm#"/>
  <p:tag name="KSO_WM_UNIT_INDEX" val="1_2_1"/>
  <p:tag name="KSO_WM_UNIT_TYPE" val="l_h_x"/>
</p:tagLst>
</file>

<file path=ppt/tags/tag11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11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117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3_1"/>
  <p:tag name="KSO_WM_UNIT_TYPE" val="l_h_i"/>
</p:tagLst>
</file>

<file path=ppt/tags/tag118.xml><?xml version="1.0" encoding="utf-8"?>
<p:tagLst xmlns:p="http://schemas.openxmlformats.org/presentationml/2006/main">
  <p:tag name="KSO_WM_FIGMA_DECORATION_INDEX" val="3"/>
  <p:tag name="$PH_EXT" val="1"/>
  <p:tag name="KSO_WM_BEAUTIFY_FLAG" val="#fgm#"/>
  <p:tag name="KSO_WM_DIAGRAM_GROUP_CODE" val="1"/>
  <p:tag name="KSO_WM_FIGMA_FLAG" val="#fgm#"/>
  <p:tag name="KSO_WM_UNIT_INDEX" val="1_3_1"/>
  <p:tag name="KSO_WM_UNIT_TYPE" val="l_h_x"/>
</p:tagLst>
</file>

<file path=ppt/tags/tag11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121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33"/>
  <p:tag name="KSO_WM_TEMPLATE_CATEGORY" val="custom"/>
</p:tagLst>
</file>

<file path=ppt/tags/tag122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33"/>
  <p:tag name="KSO_WM_TEMPLATE_CATEGORY" val="custom"/>
</p:tagLst>
</file>

<file path=ppt/tags/tag123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33"/>
  <p:tag name="KSO_WM_TEMPLATE_CATEGORY" val="custom"/>
</p:tagLst>
</file>

<file path=ppt/tags/tag124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ced603f4d7d3c85d9e7dc106206b8022927de85c"/>
  <p:tag name="KSO_WM_NEWLAYOUT_GROUP_ID" val="layout_63"/>
  <p:tag name="KSO_WM_NEWLAYOUT_ID" val="slide_1bfeb13d9057242e"/>
</p:tagLst>
</file>

<file path=ppt/tags/tag125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</p:tagLst>
</file>

<file path=ppt/tags/tag12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12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12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12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13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132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33"/>
  <p:tag name="KSO_WM_TEMPLATE_CATEGORY" val="custom"/>
</p:tagLst>
</file>

<file path=ppt/tags/tag133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33"/>
  <p:tag name="KSO_WM_TEMPLATE_CATEGORY" val="custom"/>
</p:tagLst>
</file>

<file path=ppt/tags/tag134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33"/>
  <p:tag name="KSO_WM_TEMPLATE_CATEGORY" val="custom"/>
</p:tagLst>
</file>

<file path=ppt/tags/tag135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f975fa98c5501e8aca81b9c6f5a399f2da701105"/>
  <p:tag name="KSO_WM_NEWLAYOUT_GROUP_ID" val="layout_10009"/>
  <p:tag name="KSO_WM_NEWLAYOUT_ID" val="slide_a9f218f13f497792"/>
</p:tagLst>
</file>

<file path=ppt/tags/tag13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</p:tagLst>
</file>

<file path=ppt/tags/tag13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13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13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d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14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14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d"/>
</p:tagLst>
</file>

<file path=ppt/tags/tag14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14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145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33"/>
  <p:tag name="KSO_WM_TEMPLATE_CATEGORY" val="custom"/>
</p:tagLst>
</file>

<file path=ppt/tags/tag146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33"/>
  <p:tag name="KSO_WM_TEMPLATE_CATEGORY" val="custom"/>
</p:tagLst>
</file>

<file path=ppt/tags/tag147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33"/>
  <p:tag name="KSO_WM_TEMPLATE_CATEGORY" val="custom"/>
</p:tagLst>
</file>

<file path=ppt/tags/tag148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EXT_TYPE" val="1"/>
  <p:tag name="KSO_WM_UNIT_TYPE" val="b"/>
</p:tagLst>
</file>

<file path=ppt/tags/tag149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EXT_TYPE" val="1"/>
  <p:tag name="KSO_WM_UNIT_TYPE" val="a"/>
  <p:tag name="KSO_WM_LAYOUT_CHECK_HASH" val="5623fe0dae39df3fb90f55587b41b4f8b3ad02d9"/>
  <p:tag name="KSO_WM_NEWLAYOUT_GROUP_ID" val="layout_1-5"/>
  <p:tag name="KSO_WM_NEWLAYOUT_ID" val="slide_61223ae7a7f7aefc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SUBTYPE" val="d"/>
  <p:tag name="KSO_WM_UNIT_TYPE" val="l_h_i"/>
</p:tagLst>
</file>

<file path=ppt/tags/tag151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2"/>
  <p:tag name="KSO_WM_UNIT_TYPE" val="l_h_i"/>
</p:tagLst>
</file>

<file path=ppt/tags/tag15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15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SUBTYPE" val="d"/>
  <p:tag name="KSO_WM_UNIT_TYPE" val="l_h_i"/>
</p:tagLst>
</file>

<file path=ppt/tags/tag154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2"/>
  <p:tag name="KSO_WM_UNIT_TYPE" val="l_h_i"/>
</p:tagLst>
</file>

<file path=ppt/tags/tag15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15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SUBTYPE" val="d"/>
  <p:tag name="KSO_WM_UNIT_TYPE" val="l_h_i"/>
</p:tagLst>
</file>

<file path=ppt/tags/tag157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3_2"/>
  <p:tag name="KSO_WM_UNIT_TYPE" val="l_h_i"/>
</p:tagLst>
</file>

<file path=ppt/tags/tag15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15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SUBTYPE" val="d"/>
  <p:tag name="KSO_WM_UNIT_TYPE" val="l_h_i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4_2"/>
  <p:tag name="KSO_WM_UNIT_TYPE" val="l_h_i"/>
</p:tagLst>
</file>

<file path=ppt/tags/tag16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a"/>
</p:tagLst>
</file>

<file path=ppt/tags/tag162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1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29"/>
  <p:tag name="KSO_WM_TEMPLATE_INDEX" val="40490233"/>
  <p:tag name="KSO_WM_TEMPLATE_CATEGORY" val="custom"/>
</p:tagLst>
</file>

<file path=ppt/tags/tag163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1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VALUE" val="340"/>
  <p:tag name="KSO_WM_TEMPLATE_INDEX" val="40490233"/>
  <p:tag name="KSO_WM_TEMPLATE_CATEGORY" val="custom"/>
</p:tagLst>
</file>

<file path=ppt/tags/tag164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33"/>
  <p:tag name="KSO_WM_TEMPLATE_CATEGORY" val="custom"/>
</p:tagLst>
</file>

<file path=ppt/tags/tag165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33"/>
  <p:tag name="KSO_WM_TEMPLATE_CATEGORY" val="custom"/>
</p:tagLst>
</file>

<file path=ppt/tags/tag166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33"/>
  <p:tag name="KSO_WM_TEMPLATE_CATEGORY" val="custom"/>
</p:tagLst>
</file>

<file path=ppt/tags/tag167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2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33"/>
  <p:tag name="KSO_WM_TEMPLATE_CATEGORY" val="custom"/>
</p:tagLst>
</file>

<file path=ppt/tags/tag168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2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33"/>
  <p:tag name="KSO_WM_TEMPLATE_CATEGORY" val="custom"/>
</p:tagLst>
</file>

<file path=ppt/tags/tag169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2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33"/>
  <p:tag name="KSO_WM_TEMPLATE_CATEGORY" val="custom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2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33"/>
  <p:tag name="KSO_WM_TEMPLATE_CATEGORY" val="custom"/>
</p:tagLst>
</file>

<file path=ppt/tags/tag171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2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33"/>
  <p:tag name="KSO_WM_TEMPLATE_CATEGORY" val="custom"/>
</p:tagLst>
</file>

<file path=ppt/tags/tag172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标题"/>
  <p:tag name="KSO_WM_UNIT_ID" val="_2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1"/>
  <p:tag name="KSO_WM_UNIT_VALUE" val="2"/>
  <p:tag name="KSO_WM_TEMPLATE_INDEX" val="40490233"/>
  <p:tag name="KSO_WM_TEMPLATE_CATEGORY" val="custom"/>
</p:tagLst>
</file>

<file path=ppt/tags/tag173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33"/>
  <p:tag name="KSO_WM_TEMPLATE_CATEGORY" val="custom"/>
</p:tagLst>
</file>

<file path=ppt/tags/tag174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33"/>
  <p:tag name="KSO_WM_TEMPLATE_CATEGORY" val="custom"/>
</p:tagLst>
</file>

<file path=ppt/tags/tag175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33"/>
  <p:tag name="KSO_WM_TEMPLATE_CATEGORY" val="custom"/>
</p:tagLst>
</file>

<file path=ppt/tags/tag176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3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30"/>
  <p:tag name="KSO_WM_TEMPLATE_INDEX" val="40490233"/>
  <p:tag name="KSO_WM_TEMPLATE_CATEGORY" val="custom"/>
</p:tagLst>
</file>

<file path=ppt/tags/tag177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3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VALUE" val="160"/>
  <p:tag name="KSO_WM_TEMPLATE_INDEX" val="40490233"/>
  <p:tag name="KSO_WM_TEMPLATE_CATEGORY" val="custom"/>
</p:tagLst>
</file>

<file path=ppt/tags/tag178.xml><?xml version="1.0" encoding="utf-8"?>
<p:tagLst xmlns:p="http://schemas.openxmlformats.org/presentationml/2006/main">
  <p:tag name="KSO_WM_UNIT_TYPE" val="f"/>
  <p:tag name="KSO_WM_UNIT_SUBTYPE" val="a"/>
  <p:tag name="KSO_WM_UNIT_INDEX" val="2"/>
  <p:tag name="KSO_WM_BEAUTIFY_FLAG" val="#wm#"/>
  <p:tag name="KSO_WM_TAG_VERSION" val="3.0"/>
  <p:tag name="KSO_WM_UNIT_PRESET_TEXT" val="单击此处编辑母版文本样式&#10;第二级&#10;第三级&#10;第四级&#10;第五级"/>
  <p:tag name="KSO_WM_UNIT_ID" val="_3*f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VALUE" val="160"/>
  <p:tag name="KSO_WM_TEMPLATE_INDEX" val="40490233"/>
  <p:tag name="KSO_WM_TEMPLATE_CATEGORY" val="custom"/>
</p:tagLst>
</file>

<file path=ppt/tags/tag179.xml><?xml version="1.0" encoding="utf-8"?>
<p:tagLst xmlns:p="http://schemas.openxmlformats.org/presentationml/2006/main">
  <p:tag name="KSO_WM_UNIT_ID" val="_3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33"/>
  <p:tag name="KSO_WM_TEMPLATE_CATEGORY" val="custom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UNIT_ID" val="_3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33"/>
  <p:tag name="KSO_WM_TEMPLATE_CATEGORY" val="custom"/>
</p:tagLst>
</file>

<file path=ppt/tags/tag181.xml><?xml version="1.0" encoding="utf-8"?>
<p:tagLst xmlns:p="http://schemas.openxmlformats.org/presentationml/2006/main">
  <p:tag name="KSO_WM_UNIT_ID" val="_3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33"/>
  <p:tag name="KSO_WM_TEMPLATE_CATEGORY" val="custom"/>
</p:tagLst>
</file>

<file path=ppt/tags/tag182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4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29"/>
  <p:tag name="KSO_WM_TEMPLATE_INDEX" val="40490233"/>
  <p:tag name="KSO_WM_TEMPLATE_CATEGORY" val="custom"/>
</p:tagLst>
</file>

<file path=ppt/tags/tag183.xml><?xml version="1.0" encoding="utf-8"?>
<p:tagLst xmlns:p="http://schemas.openxmlformats.org/presentationml/2006/main">
  <p:tag name="KSO_WM_UNIT_TYPE" val="h_a"/>
  <p:tag name="KSO_WM_UNIT_INDEX" val="1_1"/>
  <p:tag name="KSO_WM_BEAUTIFY_FLAG" val="#wm#"/>
  <p:tag name="KSO_WM_TAG_VERSION" val="3.0"/>
  <p:tag name="KSO_WM_UNIT_PRESET_TEXT" val="单击此处编辑母版文本样式"/>
  <p:tag name="KSO_WM_UNIT_ID" val="_4*h_a*1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  <p:tag name="KSO_WM_UNIT_ISCONTENTSTITLE" val="0"/>
  <p:tag name="KSO_WM_UNIT_VALUE" val="20"/>
  <p:tag name="KSO_WM_TEMPLATE_INDEX" val="40490233"/>
  <p:tag name="KSO_WM_TEMPLATE_CATEGORY" val="custom"/>
</p:tagLst>
</file>

<file path=ppt/tags/tag184.xml><?xml version="1.0" encoding="utf-8"?>
<p:tagLst xmlns:p="http://schemas.openxmlformats.org/presentationml/2006/main">
  <p:tag name="KSO_WM_UNIT_TYPE" val="h_f"/>
  <p:tag name="KSO_WM_UNIT_SUBTYPE" val="a"/>
  <p:tag name="KSO_WM_UNIT_INDEX" val="1_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4*h_f*1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  <p:tag name="KSO_WM_UNIT_VALUE" val="162"/>
  <p:tag name="KSO_WM_TEMPLATE_INDEX" val="40490233"/>
  <p:tag name="KSO_WM_TEMPLATE_CATEGORY" val="custom"/>
</p:tagLst>
</file>

<file path=ppt/tags/tag185.xml><?xml version="1.0" encoding="utf-8"?>
<p:tagLst xmlns:p="http://schemas.openxmlformats.org/presentationml/2006/main">
  <p:tag name="KSO_WM_UNIT_TYPE" val="h_a"/>
  <p:tag name="KSO_WM_UNIT_INDEX" val="2_1"/>
  <p:tag name="KSO_WM_BEAUTIFY_FLAG" val="#wm#"/>
  <p:tag name="KSO_WM_TAG_VERSION" val="3.0"/>
  <p:tag name="KSO_WM_UNIT_PRESET_TEXT" val="单击此处编辑母版文本样式"/>
  <p:tag name="KSO_WM_UNIT_ID" val="_4*h_a*2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  <p:tag name="KSO_WM_UNIT_ISCONTENTSTITLE" val="0"/>
  <p:tag name="KSO_WM_UNIT_VALUE" val="20"/>
  <p:tag name="KSO_WM_TEMPLATE_INDEX" val="40490233"/>
  <p:tag name="KSO_WM_TEMPLATE_CATEGORY" val="custom"/>
</p:tagLst>
</file>

<file path=ppt/tags/tag186.xml><?xml version="1.0" encoding="utf-8"?>
<p:tagLst xmlns:p="http://schemas.openxmlformats.org/presentationml/2006/main">
  <p:tag name="KSO_WM_UNIT_TYPE" val="h_f"/>
  <p:tag name="KSO_WM_UNIT_SUBTYPE" val="a"/>
  <p:tag name="KSO_WM_UNIT_INDEX" val="2_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4*h_f*2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  <p:tag name="KSO_WM_UNIT_VALUE" val="162"/>
  <p:tag name="KSO_WM_TEMPLATE_INDEX" val="40490233"/>
  <p:tag name="KSO_WM_TEMPLATE_CATEGORY" val="custom"/>
</p:tagLst>
</file>

<file path=ppt/tags/tag187.xml><?xml version="1.0" encoding="utf-8"?>
<p:tagLst xmlns:p="http://schemas.openxmlformats.org/presentationml/2006/main">
  <p:tag name="KSO_WM_UNIT_ID" val="_4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33"/>
  <p:tag name="KSO_WM_TEMPLATE_CATEGORY" val="custom"/>
</p:tagLst>
</file>

<file path=ppt/tags/tag188.xml><?xml version="1.0" encoding="utf-8"?>
<p:tagLst xmlns:p="http://schemas.openxmlformats.org/presentationml/2006/main">
  <p:tag name="KSO_WM_UNIT_ID" val="_4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33"/>
  <p:tag name="KSO_WM_TEMPLATE_CATEGORY" val="custom"/>
</p:tagLst>
</file>

<file path=ppt/tags/tag189.xml><?xml version="1.0" encoding="utf-8"?>
<p:tagLst xmlns:p="http://schemas.openxmlformats.org/presentationml/2006/main">
  <p:tag name="KSO_WM_UNIT_ID" val="_4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33"/>
  <p:tag name="KSO_WM_TEMPLATE_CATEGORY" val="custom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5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29"/>
  <p:tag name="KSO_WM_TEMPLATE_INDEX" val="40490233"/>
  <p:tag name="KSO_WM_TEMPLATE_CATEGORY" val="custom"/>
</p:tagLst>
</file>

<file path=ppt/tags/tag191.xml><?xml version="1.0" encoding="utf-8"?>
<p:tagLst xmlns:p="http://schemas.openxmlformats.org/presentationml/2006/main">
  <p:tag name="KSO_WM_UNIT_ID" val="_5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33"/>
  <p:tag name="KSO_WM_TEMPLATE_CATEGORY" val="custom"/>
</p:tagLst>
</file>

<file path=ppt/tags/tag192.xml><?xml version="1.0" encoding="utf-8"?>
<p:tagLst xmlns:p="http://schemas.openxmlformats.org/presentationml/2006/main">
  <p:tag name="KSO_WM_UNIT_ID" val="_5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33"/>
  <p:tag name="KSO_WM_TEMPLATE_CATEGORY" val="custom"/>
</p:tagLst>
</file>

<file path=ppt/tags/tag193.xml><?xml version="1.0" encoding="utf-8"?>
<p:tagLst xmlns:p="http://schemas.openxmlformats.org/presentationml/2006/main">
  <p:tag name="KSO_WM_UNIT_ID" val="_5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33"/>
  <p:tag name="KSO_WM_TEMPLATE_CATEGORY" val="custom"/>
</p:tagLst>
</file>

<file path=ppt/tags/tag194.xml><?xml version="1.0" encoding="utf-8"?>
<p:tagLst xmlns:p="http://schemas.openxmlformats.org/presentationml/2006/main">
  <p:tag name="KSO_WM_UNIT_ID" val="_6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33"/>
  <p:tag name="KSO_WM_TEMPLATE_CATEGORY" val="custom"/>
</p:tagLst>
</file>

<file path=ppt/tags/tag195.xml><?xml version="1.0" encoding="utf-8"?>
<p:tagLst xmlns:p="http://schemas.openxmlformats.org/presentationml/2006/main">
  <p:tag name="KSO_WM_UNIT_ID" val="_6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33"/>
  <p:tag name="KSO_WM_TEMPLATE_CATEGORY" val="custom"/>
</p:tagLst>
</file>

<file path=ppt/tags/tag196.xml><?xml version="1.0" encoding="utf-8"?>
<p:tagLst xmlns:p="http://schemas.openxmlformats.org/presentationml/2006/main">
  <p:tag name="KSO_WM_UNIT_ID" val="_6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33"/>
  <p:tag name="KSO_WM_TEMPLATE_CATEGORY" val="custom"/>
</p:tagLst>
</file>

<file path=ppt/tags/tag197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7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VALUE" val="408"/>
  <p:tag name="KSO_WM_TEMPLATE_INDEX" val="40490233"/>
  <p:tag name="KSO_WM_TEMPLATE_CATEGORY" val="custom"/>
</p:tagLst>
</file>

<file path=ppt/tags/tag198.xml><?xml version="1.0" encoding="utf-8"?>
<p:tagLst xmlns:p="http://schemas.openxmlformats.org/presentationml/2006/main">
  <p:tag name="KSO_WM_UNIT_ID" val="_7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33"/>
  <p:tag name="KSO_WM_TEMPLATE_CATEGORY" val="custom"/>
</p:tagLst>
</file>

<file path=ppt/tags/tag199.xml><?xml version="1.0" encoding="utf-8"?>
<p:tagLst xmlns:p="http://schemas.openxmlformats.org/presentationml/2006/main">
  <p:tag name="KSO_WM_UNIT_ID" val="_7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33"/>
  <p:tag name="KSO_WM_TEMPLATE_CATEGORY" val="custom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KSO_WM_UNIT_ID" val="_7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33"/>
  <p:tag name="KSO_WM_TEMPLATE_CATEGORY" val="custom"/>
</p:tagLst>
</file>

<file path=ppt/tags/tag201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8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29"/>
  <p:tag name="KSO_WM_TEMPLATE_INDEX" val="40490233"/>
  <p:tag name="KSO_WM_TEMPLATE_CATEGORY" val="custom"/>
</p:tagLst>
</file>

<file path=ppt/tags/tag202.xml><?xml version="1.0" encoding="utf-8"?>
<p:tagLst xmlns:p="http://schemas.openxmlformats.org/presentationml/2006/main">
  <p:tag name="KSO_WM_UNIT_TYPE" val="b"/>
  <p:tag name="KSO_WM_UNIT_INDEX" val="1"/>
  <p:tag name="KSO_WM_BEAUTIFY_FLAG" val="#wm#"/>
  <p:tag name="KSO_WM_TAG_VERSION" val="3.0"/>
  <p:tag name="KSO_WM_UNIT_PRESET_TEXT" val="单击此处编辑副标题"/>
  <p:tag name="KSO_WM_UNIT_ID" val="_8*b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41"/>
  <p:tag name="KSO_WM_TEMPLATE_INDEX" val="40490233"/>
  <p:tag name="KSO_WM_TEMPLATE_CATEGORY" val="custom"/>
</p:tagLst>
</file>

<file path=ppt/tags/tag203.xml><?xml version="1.0" encoding="utf-8"?>
<p:tagLst xmlns:p="http://schemas.openxmlformats.org/presentationml/2006/main">
  <p:tag name="KSO_WM_UNIT_ID" val="_8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33"/>
  <p:tag name="KSO_WM_TEMPLATE_CATEGORY" val="custom"/>
</p:tagLst>
</file>

<file path=ppt/tags/tag204.xml><?xml version="1.0" encoding="utf-8"?>
<p:tagLst xmlns:p="http://schemas.openxmlformats.org/presentationml/2006/main">
  <p:tag name="KSO_WM_UNIT_ID" val="_8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33"/>
  <p:tag name="KSO_WM_TEMPLATE_CATEGORY" val="custom"/>
</p:tagLst>
</file>

<file path=ppt/tags/tag205.xml><?xml version="1.0" encoding="utf-8"?>
<p:tagLst xmlns:p="http://schemas.openxmlformats.org/presentationml/2006/main">
  <p:tag name="KSO_WM_UNIT_ID" val="_8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33"/>
  <p:tag name="KSO_WM_TEMPLATE_CATEGORY" val="custom"/>
</p:tagLst>
</file>

<file path=ppt/tags/tag206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9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33"/>
  <p:tag name="KSO_WM_TEMPLATE_CATEGORY" val="custom"/>
</p:tagLst>
</file>

<file path=ppt/tags/tag207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9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33"/>
  <p:tag name="KSO_WM_TEMPLATE_CATEGORY" val="custom"/>
</p:tagLst>
</file>

<file path=ppt/tags/tag208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9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33"/>
  <p:tag name="KSO_WM_TEMPLATE_CATEGORY" val="custom"/>
</p:tagLst>
</file>

<file path=ppt/tags/tag209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9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33"/>
  <p:tag name="KSO_WM_TEMPLATE_CATEGORY" val="custom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9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33"/>
  <p:tag name="KSO_WM_TEMPLATE_CATEGORY" val="custom"/>
</p:tagLst>
</file>

<file path=ppt/tags/tag211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9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33"/>
  <p:tag name="KSO_WM_TEMPLATE_CATEGORY" val="custom"/>
</p:tagLst>
</file>

<file path=ppt/tags/tag212.xml><?xml version="1.0" encoding="utf-8"?>
<p:tagLst xmlns:p="http://schemas.openxmlformats.org/presentationml/2006/main">
  <p:tag name="KSO_WM_UNIT_ID" val="_9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33"/>
  <p:tag name="KSO_WM_TEMPLATE_CATEGORY" val="custom"/>
</p:tagLst>
</file>

<file path=ppt/tags/tag213.xml><?xml version="1.0" encoding="utf-8"?>
<p:tagLst xmlns:p="http://schemas.openxmlformats.org/presentationml/2006/main">
  <p:tag name="KSO_WM_UNIT_ID" val="_9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33"/>
  <p:tag name="KSO_WM_TEMPLATE_CATEGORY" val="custom"/>
</p:tagLst>
</file>

<file path=ppt/tags/tag214.xml><?xml version="1.0" encoding="utf-8"?>
<p:tagLst xmlns:p="http://schemas.openxmlformats.org/presentationml/2006/main">
  <p:tag name="KSO_WM_UNIT_ID" val="_9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33"/>
  <p:tag name="KSO_WM_TEMPLATE_CATEGORY" val="custom"/>
</p:tagLst>
</file>

<file path=ppt/tags/tag215.xml><?xml version="1.0" encoding="utf-8"?>
<p:tagLst xmlns:p="http://schemas.openxmlformats.org/presentationml/2006/main">
  <p:tag name="KSO_WM_BEAUTIFY_FLAG" val="#wm#"/>
  <p:tag name="KSO_WM_UNIT_INDEX" val="1"/>
  <p:tag name="KSO_WM_UNIT_SUBTYPE" val="c"/>
  <p:tag name="KSO_WM_UNIT_TEXT_TYPE" val="1"/>
  <p:tag name="KSO_WM_UNIT_TYPE" val="f"/>
  <p:tag name="KSO_WM_FIGMA_FLAG" val="#fgm#"/>
  <p:tag name="KSO_WM_UNIT_ID" val="_9*f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33"/>
  <p:tag name="KSO_WM_TEMPLATE_CATEGORY" val="custom"/>
</p:tagLst>
</file>

<file path=ppt/tags/tag216.xml><?xml version="1.0" encoding="utf-8"?>
<p:tagLst xmlns:p="http://schemas.openxmlformats.org/presentationml/2006/main">
  <p:tag name="KSO_WM_UNIT_TYPE" val="a"/>
  <p:tag name="KSO_WM_BEAUTIFY_FLAG" val="#wm#"/>
  <p:tag name="KSO_WM_UNIT_INDEX" val="1"/>
  <p:tag name="KSO_WM_UNIT_TEXT_TYPE" val="1"/>
  <p:tag name="KSO_WM_LAYOUT_CHECK_HASH" val="77f797c1126c7203a7351daae61cd1a517ee9779"/>
  <p:tag name="KSO_WM_NEWLAYOUT_ID" val="5566"/>
  <p:tag name="KSO_WM_FIGMA_FLAG" val="#fgm#"/>
  <p:tag name="KSO_WM_UNIT_ID" val="_9*a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33"/>
  <p:tag name="KSO_WM_TEMPLATE_CATEGORY" val="custom"/>
</p:tagLst>
</file>

<file path=ppt/tags/tag217.xml><?xml version="1.0" encoding="utf-8"?>
<p:tagLst xmlns:p="http://schemas.openxmlformats.org/presentationml/2006/main">
  <p:tag name="KSO_WM_UNIT_TYPE" val="f"/>
  <p:tag name="KSO_WM_BEAUTIFY_FLAG" val="#wm#"/>
  <p:tag name="KSO_WM_UNIT_INDEX" val="2"/>
  <p:tag name="KSO_WM_UNIT_SUBTYPE" val="b"/>
  <p:tag name="KSO_WM_UNIT_TEXT_TYPE" val="1"/>
  <p:tag name="KSO_WM_FIGMA_FLAG" val="#fgm#"/>
  <p:tag name="KSO_WM_UNIT_ID" val="_9*f*2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33"/>
  <p:tag name="KSO_WM_TEMPLATE_CATEGORY" val="custom"/>
</p:tagLst>
</file>

<file path=ppt/tags/tag218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10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33"/>
  <p:tag name="KSO_WM_TEMPLATE_CATEGORY" val="custom"/>
</p:tagLst>
</file>

<file path=ppt/tags/tag219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10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33"/>
  <p:tag name="KSO_WM_TEMPLATE_CATEGORY" val="custom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20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10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33"/>
  <p:tag name="KSO_WM_TEMPLATE_CATEGORY" val="custom"/>
</p:tagLst>
</file>

<file path=ppt/tags/tag221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10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33"/>
  <p:tag name="KSO_WM_TEMPLATE_CATEGORY" val="custom"/>
</p:tagLst>
</file>

<file path=ppt/tags/tag222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10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33"/>
  <p:tag name="KSO_WM_TEMPLATE_CATEGORY" val="custom"/>
</p:tagLst>
</file>

<file path=ppt/tags/tag223.xml><?xml version="1.0" encoding="utf-8"?>
<p:tagLst xmlns:p="http://schemas.openxmlformats.org/presentationml/2006/main">
  <p:tag name="KSO_WM_UNIT_ID" val="_1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33"/>
  <p:tag name="KSO_WM_TEMPLATE_CATEGORY" val="custom"/>
</p:tagLst>
</file>

<file path=ppt/tags/tag224.xml><?xml version="1.0" encoding="utf-8"?>
<p:tagLst xmlns:p="http://schemas.openxmlformats.org/presentationml/2006/main">
  <p:tag name="KSO_WM_UNIT_ID" val="_1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33"/>
  <p:tag name="KSO_WM_TEMPLATE_CATEGORY" val="custom"/>
</p:tagLst>
</file>

<file path=ppt/tags/tag225.xml><?xml version="1.0" encoding="utf-8"?>
<p:tagLst xmlns:p="http://schemas.openxmlformats.org/presentationml/2006/main">
  <p:tag name="KSO_WM_UNIT_ID" val="_1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33"/>
  <p:tag name="KSO_WM_TEMPLATE_CATEGORY" val="custom"/>
</p:tagLst>
</file>

<file path=ppt/tags/tag226.xml><?xml version="1.0" encoding="utf-8"?>
<p:tagLst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10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33"/>
  <p:tag name="KSO_WM_TEMPLATE_CATEGORY" val="custom"/>
</p:tagLst>
</file>

<file path=ppt/tags/tag227.xml><?xml version="1.0" encoding="utf-8"?>
<p:tagLst xmlns:p="http://schemas.openxmlformats.org/presentationml/2006/main">
  <p:tag name="KSO_WM_UNIT_TYPE" val="i"/>
  <p:tag name="KSO_WM_UNIT_INDEX" val="9"/>
  <p:tag name="KSO_WM_BEAUTIFY_FLAG" val="#wm#"/>
  <p:tag name="KSO_WM_TAG_VERSION" val="3.0"/>
  <p:tag name="KSO_WM_UNIT_ID" val="_10*i*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33"/>
  <p:tag name="KSO_WM_TEMPLATE_CATEGORY" val="custom"/>
</p:tagLst>
</file>

<file path=ppt/tags/tag228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10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33"/>
  <p:tag name="KSO_WM_TEMPLATE_CATEGORY" val="custom"/>
</p:tagLst>
</file>

<file path=ppt/tags/tag229.xml><?xml version="1.0" encoding="utf-8"?>
<p:tagLst xmlns:p="http://schemas.openxmlformats.org/presentationml/2006/main">
  <p:tag name="KSO_WM_UNIT_TYPE" val="i"/>
  <p:tag name="KSO_WM_UNIT_INDEX" val="8"/>
  <p:tag name="KSO_WM_BEAUTIFY_FLAG" val="#wm#"/>
  <p:tag name="KSO_WM_TAG_VERSION" val="3.0"/>
  <p:tag name="KSO_WM_UNIT_ID" val="_10*i*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33"/>
  <p:tag name="KSO_WM_TEMPLATE_CATEGORY" val="custom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30.xml><?xml version="1.0" encoding="utf-8"?>
<p:tagLst xmlns:p="http://schemas.openxmlformats.org/presentationml/2006/main">
  <p:tag name="KSO_WM_UNIT_TYPE" val="a"/>
  <p:tag name="KSO_WM_BEAUTIFY_FLAG" val="#wm#"/>
  <p:tag name="KSO_WM_UNIT_INDEX" val="1"/>
  <p:tag name="KSO_WM_UNIT_TEXT_TYPE" val="1"/>
  <p:tag name="KSO_WM_LAYOUT_CHECK_HASH" val="06bae00448d59a7cb352d10d0c220a16f26df8ba"/>
  <p:tag name="KSO_WM_NEWLAYOUT_ID" val="5574"/>
  <p:tag name="KSO_WM_FIGMA_FLAG" val="#fgm#"/>
  <p:tag name="KSO_WM_UNIT_ID" val="_10*a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33"/>
  <p:tag name="KSO_WM_TEMPLATE_CATEGORY" val="custom"/>
</p:tagLst>
</file>

<file path=ppt/tags/tag231.xml><?xml version="1.0" encoding="utf-8"?>
<p:tagLst xmlns:p="http://schemas.openxmlformats.org/presentationml/2006/main">
  <p:tag name="KSO_WM_UNIT_TYPE" val="e"/>
  <p:tag name="KSO_WM_BEAUTIFY_FLAG" val="#wm#"/>
  <p:tag name="KSO_WM_UNIT_INDEX" val="1"/>
  <p:tag name="KSO_WM_FIGMA_FLAG" val="#fgm#"/>
  <p:tag name="KSO_WM_UNIT_ID" val="_10*e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33"/>
  <p:tag name="KSO_WM_TEMPLATE_CATEGORY" val="custom"/>
</p:tagLst>
</file>

<file path=ppt/tags/tag232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11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33"/>
  <p:tag name="KSO_WM_TEMPLATE_CATEGORY" val="custom"/>
</p:tagLst>
</file>

<file path=ppt/tags/tag233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11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33"/>
  <p:tag name="KSO_WM_TEMPLATE_CATEGORY" val="custom"/>
</p:tagLst>
</file>

<file path=ppt/tags/tag234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11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33"/>
  <p:tag name="KSO_WM_TEMPLATE_CATEGORY" val="custom"/>
</p:tagLst>
</file>

<file path=ppt/tags/tag235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11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33"/>
  <p:tag name="KSO_WM_TEMPLATE_CATEGORY" val="custom"/>
</p:tagLst>
</file>

<file path=ppt/tags/tag236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11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33"/>
  <p:tag name="KSO_WM_TEMPLATE_CATEGORY" val="custom"/>
</p:tagLst>
</file>

<file path=ppt/tags/tag237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11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33"/>
  <p:tag name="KSO_WM_TEMPLATE_CATEGORY" val="custom"/>
</p:tagLst>
</file>

<file path=ppt/tags/tag238.xml><?xml version="1.0" encoding="utf-8"?>
<p:tagLst xmlns:p="http://schemas.openxmlformats.org/presentationml/2006/main">
  <p:tag name="KSO_WM_UNIT_ID" val="_1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33"/>
  <p:tag name="KSO_WM_TEMPLATE_CATEGORY" val="custom"/>
</p:tagLst>
</file>

<file path=ppt/tags/tag239.xml><?xml version="1.0" encoding="utf-8"?>
<p:tagLst xmlns:p="http://schemas.openxmlformats.org/presentationml/2006/main">
  <p:tag name="KSO_WM_UNIT_ID" val="_1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33"/>
  <p:tag name="KSO_WM_TEMPLATE_CATEGORY" val="custom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0.xml><?xml version="1.0" encoding="utf-8"?>
<p:tagLst xmlns:p="http://schemas.openxmlformats.org/presentationml/2006/main">
  <p:tag name="KSO_WM_UNIT_ID" val="_1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33"/>
  <p:tag name="KSO_WM_TEMPLATE_CATEGORY" val="custom"/>
</p:tagLst>
</file>

<file path=ppt/tags/tag241.xml><?xml version="1.0" encoding="utf-8"?>
<p:tagLst xmlns:p="http://schemas.openxmlformats.org/presentationml/2006/main">
  <p:tag name="KSO_WM_BEAUTIFY_FLAG" val="#wm#"/>
  <p:tag name="KSO_WM_UNIT_INDEX" val="1"/>
  <p:tag name="KSO_WM_UNIT_TEXT_TYPE" val="1"/>
  <p:tag name="KSO_WM_UNIT_TYPE" val="b"/>
  <p:tag name="KSO_WM_FIGMA_FLAG" val="#fgm#"/>
  <p:tag name="KSO_WM_UNIT_ID" val="_11*b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33"/>
  <p:tag name="KSO_WM_TEMPLATE_CATEGORY" val="custom"/>
</p:tagLst>
</file>

<file path=ppt/tags/tag242.xml><?xml version="1.0" encoding="utf-8"?>
<p:tagLst xmlns:p="http://schemas.openxmlformats.org/presentationml/2006/main">
  <p:tag name="KSO_WM_UNIT_TYPE" val="a"/>
  <p:tag name="KSO_WM_BEAUTIFY_FLAG" val="#wm#"/>
  <p:tag name="KSO_WM_UNIT_INDEX" val="1"/>
  <p:tag name="KSO_WM_UNIT_TEXT_TYPE" val="1"/>
  <p:tag name="KSO_WM_LAYOUT_CHECK_HASH" val="d4927430d5c5279041a119b1711c8ef6636da870"/>
  <p:tag name="KSO_WM_NEWLAYOUT_ID" val="5578"/>
  <p:tag name="KSO_WM_FIGMA_FLAG" val="#fgm#"/>
  <p:tag name="KSO_WM_UNIT_ID" val="_11*a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33"/>
  <p:tag name="KSO_WM_TEMPLATE_CATEGORY" val="custom"/>
</p:tagLst>
</file>

<file path=ppt/tags/tag243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33"/>
  <p:tag name="KSO_WM_TEMPLATE_CATEGORY" val="custom"/>
</p:tagLst>
</file>

<file path=ppt/tags/tag244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33"/>
  <p:tag name="KSO_WM_TEMPLATE_CATEGORY" val="custom"/>
</p:tagLst>
</file>

<file path=ppt/tags/tag245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33"/>
  <p:tag name="KSO_WM_TEMPLATE_CATEGORY" val="custom"/>
</p:tagLst>
</file>

<file path=ppt/tags/tag246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EXT_TYPE" val="1"/>
  <p:tag name="KSO_WM_UNIT_TYPE" val="b"/>
</p:tagLst>
</file>

<file path=ppt/tags/tag247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EXT_TYPE" val="1"/>
  <p:tag name="KSO_WM_UNIT_TYPE" val="a"/>
  <p:tag name="KSO_WM_LAYOUT_CHECK_HASH" val="487a21eac10139ef67ae1aa18343e54a897057d9"/>
  <p:tag name="KSO_WM_NEWLAYOUT_ID" val="1"/>
</p:tagLst>
</file>

<file path=ppt/tags/tag24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SUBTYPE" val="d"/>
  <p:tag name="KSO_WM_UNIT_TYPE" val="l_h_i"/>
</p:tagLst>
</file>

<file path=ppt/tags/tag249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UNIT_INDEX" val="1_1_2"/>
  <p:tag name="KSO_WM_UNIT_TYPE" val="l_h_i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5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25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SUBTYPE" val="d"/>
  <p:tag name="KSO_WM_UNIT_TYPE" val="l_h_i"/>
</p:tagLst>
</file>

<file path=ppt/tags/tag252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UNIT_INDEX" val="1_2_2"/>
  <p:tag name="KSO_WM_UNIT_TYPE" val="l_h_i"/>
</p:tagLst>
</file>

<file path=ppt/tags/tag25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25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SUBTYPE" val="d"/>
  <p:tag name="KSO_WM_UNIT_TYPE" val="l_h_i"/>
</p:tagLst>
</file>

<file path=ppt/tags/tag255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UNIT_INDEX" val="1_3_2"/>
  <p:tag name="KSO_WM_UNIT_TYPE" val="l_h_i"/>
</p:tagLst>
</file>

<file path=ppt/tags/tag25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25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SUBTYPE" val="d"/>
  <p:tag name="KSO_WM_UNIT_TYPE" val="l_h_i"/>
</p:tagLst>
</file>

<file path=ppt/tags/tag258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UNIT_INDEX" val="1_4_2"/>
  <p:tag name="KSO_WM_UNIT_TYPE" val="l_h_i"/>
</p:tagLst>
</file>

<file path=ppt/tags/tag25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a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60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0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30"/>
  <p:tag name="KSO_WM_TEMPLATE_CATEGORY" val="custom"/>
  <p:tag name="KSO_WM_TEMPLATE_INDEX" val="40490233"/>
</p:tagLst>
</file>

<file path=ppt/tags/tag261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0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VALUE" val="350"/>
  <p:tag name="KSO_WM_TEMPLATE_CATEGORY" val="custom"/>
  <p:tag name="KSO_WM_TEMPLATE_INDEX" val="40490233"/>
</p:tagLst>
</file>

<file path=ppt/tags/tag262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33"/>
  <p:tag name="KSO_WM_TEMPLATE_CATEGORY" val="custom"/>
</p:tagLst>
</file>

<file path=ppt/tags/tag263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33"/>
  <p:tag name="KSO_WM_TEMPLATE_CATEGORY" val="custom"/>
</p:tagLst>
</file>

<file path=ppt/tags/tag264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33"/>
  <p:tag name="KSO_WM_TEMPLATE_CATEGORY" val="custom"/>
</p:tagLst>
</file>

<file path=ppt/tags/tag265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9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33"/>
  <p:tag name="KSO_WM_TEMPLATE_CATEGORY" val="custom"/>
</p:tagLst>
</file>

<file path=ppt/tags/tag266.xml><?xml version="1.0" encoding="utf-8"?>
<p:tagLst xmlns:p="http://schemas.openxmlformats.org/presentationml/2006/main">
  <p:tag name="KSO_WM_TEMPLATE_SUBCATEGORY" val="29"/>
  <p:tag name="KSO_WM_BEAUTIFY_FLAG" val="#wm#"/>
  <p:tag name="KSO_WM_TEMPLATE_SLIDE_ID" val="slide_d799d37ec7ee1a76"/>
  <p:tag name="KSO_WM_TEMPLATE_THUMBS_INDEX" val="1、9"/>
  <p:tag name="KSO_WM_TEMPLATE_INDEX" val="40490233"/>
  <p:tag name="KSO_WM_TEMPLATE_CATEGORY" val="custom"/>
  <p:tag name="KSO_WM_TEMPLATE_MASTER_TYPE" val="0"/>
  <p:tag name="KSO_WM_TAG_VERSION" val="3.0"/>
</p:tagLst>
</file>

<file path=ppt/tags/tag267.xml><?xml version="1.0" encoding="utf-8"?>
<p:tagLst xmlns:p="http://schemas.openxmlformats.org/presentationml/2006/main">
  <p:tag name="KSO_WM_AITEMPLATE_STYLE_ID" val="69796632914"/>
</p:tagLst>
</file>

<file path=ppt/tags/tag268.xml><?xml version="1.0" encoding="utf-8"?>
<p:tagLst xmlns:p="http://schemas.openxmlformats.org/presentationml/2006/main">
  <p:tag name="KSO_WM_BEAUTIFY_FLAG" val="#wm#"/>
  <p:tag name="KSO_WM_UNIT_INDEX" val="1"/>
  <p:tag name="KSO_WM_UNIT_SUBTYPE" val="c"/>
  <p:tag name="KSO_WM_UNIT_TEXT_TYPE" val="1"/>
  <p:tag name="KSO_WM_UNIT_TYPE" val="f"/>
  <p:tag name="KSO_WM_UNIT_PRESET_TEXT" val="20XX YEAR"/>
  <p:tag name="KSO_WM_FIGMA_FLAG" val="#fgm#"/>
  <p:tag name="KSO_WM_UNIT_ID" val="_9*f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33"/>
  <p:tag name="KSO_WM_TEMPLATE_CATEGORY" val="custom"/>
</p:tagLst>
</file>

<file path=ppt/tags/tag269.xml><?xml version="1.0" encoding="utf-8"?>
<p:tagLst xmlns:p="http://schemas.openxmlformats.org/presentationml/2006/main">
  <p:tag name="KSO_WM_UNIT_TYPE" val="a"/>
  <p:tag name="KSO_WM_BEAUTIFY_FLAG" val="#wm#"/>
  <p:tag name="KSO_WM_UNIT_INDEX" val="1"/>
  <p:tag name="KSO_WM_UNIT_TEXT_TYPE" val="1"/>
  <p:tag name="KSO_WM_LAYOUT_CHECK_HASH" val="77f797c1126c7203a7351daae61cd1a517ee9779"/>
  <p:tag name="KSO_WM_NEWLAYOUT_ID" val="5566"/>
  <p:tag name="KSO_WM_UNIT_PRESET_TEXT" val="单击此处&#10;添加文档标题"/>
  <p:tag name="KSO_WM_FIGMA_FLAG" val="#fgm#"/>
  <p:tag name="KSO_WM_UNIT_ID" val="_9*a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33"/>
  <p:tag name="KSO_WM_TEMPLATE_CATEGORY" val="custom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70.xml><?xml version="1.0" encoding="utf-8"?>
<p:tagLst xmlns:p="http://schemas.openxmlformats.org/presentationml/2006/main">
  <p:tag name="KSO_WM_UNIT_TYPE" val="f"/>
  <p:tag name="KSO_WM_BEAUTIFY_FLAG" val="#wm#"/>
  <p:tag name="KSO_WM_UNIT_INDEX" val="2"/>
  <p:tag name="KSO_WM_UNIT_SUBTYPE" val="b"/>
  <p:tag name="KSO_WM_UNIT_TEXT_TYPE" val="1"/>
  <p:tag name="KSO_WM_UNIT_PRESET_TEXT" val="BY WPS"/>
  <p:tag name="KSO_WM_FIGMA_FLAG" val="#fgm#"/>
  <p:tag name="KSO_WM_UNIT_ID" val="_9*f*2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33"/>
  <p:tag name="KSO_WM_TEMPLATE_CATEGORY" val="custom"/>
</p:tagLst>
</file>

<file path=ppt/tags/tag271.xml><?xml version="1.0" encoding="utf-8"?>
<p:tagLst xmlns:p="http://schemas.openxmlformats.org/presentationml/2006/main">
  <p:tag name="KSO_WM_SLIDE_CONTENT_ORIENTATION" val="left"/>
  <p:tag name="KSO_WM_SLIDE_HAS_MASK" val="0"/>
  <p:tag name="KSO_WM_SLIDE_ITEM_CNT" val="0"/>
  <p:tag name="KSO_WM_SLIDE_TYPE" val="title"/>
  <p:tag name="KSO_WM_TEMPLATE_SUBCATEGORY" val="29"/>
  <p:tag name="KSO_WM_BEAUTIFY_FLAG" val="#wm#"/>
  <p:tag name="KSO_WM_TEMPLATE_SLIDE_ID" val="slide_d799d37ec7ee1a76"/>
  <p:tag name="KSO_WM_TEMPLATE_THUMBS_INDEX" val="1、9"/>
  <p:tag name="KSO_WM_TEMPLATE_INDEX" val="40490233"/>
  <p:tag name="KSO_WM_TEMPLATE_CATEGORY" val="custom"/>
  <p:tag name="KSO_WM_SLIDE_INDEX" val="1"/>
  <p:tag name="KSO_WM_SLIDE_ID" val="custom40490233_1"/>
  <p:tag name="KSO_WM_TEMPLATE_MASTER_TYPE" val="0"/>
  <p:tag name="KSO_WM_SLIDE_LAYOUT" val="a_f"/>
  <p:tag name="KSO_WM_SLIDE_LAYOUT_CNT" val="1_2"/>
  <p:tag name="KSO_WM_TAG_VERSION" val="3.0"/>
</p:tagLst>
</file>

<file path=ppt/tags/tag272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EXT_TYPE" val="1"/>
  <p:tag name="KSO_WM_UNIT_TYPE" val="b"/>
</p:tagLst>
</file>

<file path=ppt/tags/tag273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EXT_TYPE" val="1"/>
  <p:tag name="KSO_WM_UNIT_TYPE" val="a"/>
  <p:tag name="KSO_WM_LAYOUT_CHECK_HASH" val="5623fe0dae39df3fb90f55587b41b4f8b3ad02d9"/>
  <p:tag name="KSO_WM_NEWLAYOUT_GROUP_ID" val="layout_1-5"/>
  <p:tag name="KSO_WM_NEWLAYOUT_ID" val="slide_61223ae7a7f7aefc"/>
</p:tagLst>
</file>

<file path=ppt/tags/tag27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SUBTYPE" val="d"/>
  <p:tag name="KSO_WM_UNIT_TYPE" val="l_h_i"/>
  <p:tag name="KSO_WM_UNIT_PRESET_TEXT" val="01"/>
  <p:tag name="KSO_WM_SLIDE_FIGMA_DIAGRAM" val="1"/>
</p:tagLst>
</file>

<file path=ppt/tags/tag275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2"/>
  <p:tag name="KSO_WM_UNIT_TYPE" val="l_h_i"/>
  <p:tag name="KSO_WM_UNIT_PRESET_TEXT" val=" "/>
  <p:tag name="KSO_WM_SLIDE_FIGMA_DIAGRAM" val="1"/>
</p:tagLst>
</file>

<file path=ppt/tags/tag27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此处添加项标题"/>
  <p:tag name="KSO_WM_SLIDE_FIGMA_DIAGRAM" val="1"/>
</p:tagLst>
</file>

<file path=ppt/tags/tag27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SUBTYPE" val="d"/>
  <p:tag name="KSO_WM_UNIT_TYPE" val="l_h_i"/>
  <p:tag name="KSO_WM_UNIT_PRESET_TEXT" val="02"/>
  <p:tag name="KSO_WM_SLIDE_FIGMA_DIAGRAM" val="1"/>
</p:tagLst>
</file>

<file path=ppt/tags/tag278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2"/>
  <p:tag name="KSO_WM_UNIT_TYPE" val="l_h_i"/>
  <p:tag name="KSO_WM_UNIT_PRESET_TEXT" val=" "/>
  <p:tag name="KSO_WM_SLIDE_FIGMA_DIAGRAM" val="1"/>
</p:tagLst>
</file>

<file path=ppt/tags/tag27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单击此处添加项标题"/>
  <p:tag name="KSO_WM_SLIDE_FIGMA_DIAGRAM" val="1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8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SUBTYPE" val="d"/>
  <p:tag name="KSO_WM_UNIT_TYPE" val="l_h_i"/>
  <p:tag name="KSO_WM_UNIT_PRESET_TEXT" val="03"/>
  <p:tag name="KSO_WM_SLIDE_FIGMA_DIAGRAM" val="1"/>
</p:tagLst>
</file>

<file path=ppt/tags/tag281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3_2"/>
  <p:tag name="KSO_WM_UNIT_TYPE" val="l_h_i"/>
  <p:tag name="KSO_WM_UNIT_PRESET_TEXT" val=" "/>
  <p:tag name="KSO_WM_SLIDE_FIGMA_DIAGRAM" val="1"/>
</p:tagLst>
</file>

<file path=ppt/tags/tag28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  <p:tag name="KSO_WM_UNIT_PRESET_TEXT" val="单击此处添加项标题"/>
  <p:tag name="KSO_WM_SLIDE_FIGMA_DIAGRAM" val="1"/>
</p:tagLst>
</file>

<file path=ppt/tags/tag28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SUBTYPE" val="d"/>
  <p:tag name="KSO_WM_UNIT_TYPE" val="l_h_i"/>
  <p:tag name="KSO_WM_UNIT_PRESET_TEXT" val="04"/>
  <p:tag name="KSO_WM_SLIDE_FIGMA_DIAGRAM" val="1"/>
</p:tagLst>
</file>

<file path=ppt/tags/tag284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4_2"/>
  <p:tag name="KSO_WM_UNIT_TYPE" val="l_h_i"/>
  <p:tag name="KSO_WM_UNIT_PRESET_TEXT" val=" "/>
  <p:tag name="KSO_WM_SLIDE_FIGMA_DIAGRAM" val="1"/>
</p:tagLst>
</file>

<file path=ppt/tags/tag28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a"/>
  <p:tag name="KSO_WM_UNIT_PRESET_TEXT" val="单击此处添加项标题"/>
  <p:tag name="KSO_WM_SLIDE_FIGMA_DIAGRAM" val="1"/>
</p:tagLst>
</file>

<file path=ppt/tags/tag286.xml><?xml version="1.0" encoding="utf-8"?>
<p:tagLst xmlns:p="http://schemas.openxmlformats.org/presentationml/2006/main">
  <p:tag name="KSO_WM_SLIDE_CONTENT_ORIENTATION" val=""/>
  <p:tag name="KSO_WM_SLIDE_HAS_MASK" val="0"/>
  <p:tag name="KSO_WM_SLIDE_ITEM_CNT" val="4"/>
  <p:tag name="KSO_WM_SLIDE_TYPE" val="contents"/>
  <p:tag name="KSO_WM_TEMPLATE_SUBCATEGORY" val="29"/>
  <p:tag name="KSO_WM_BEAUTIFY_FLAG" val="#wm#"/>
  <p:tag name="KSO_WM_TEMPLATE_FIGMA_ID" val="69796632914"/>
  <p:tag name="KSO_WM_TEMPLATE_SLIDE_ID" val="slide_61223ae7a7f7aefc"/>
</p:tagLst>
</file>

<file path=ppt/tags/tag287.xml><?xml version="1.0" encoding="utf-8"?>
<p:tagLst xmlns:p="http://schemas.openxmlformats.org/presentationml/2006/main">
  <p:tag name="KSO_WM_UNIT_TYPE" val="a"/>
  <p:tag name="KSO_WM_BEAUTIFY_FLAG" val="#wm#"/>
  <p:tag name="KSO_WM_UNIT_INDEX" val="1"/>
  <p:tag name="KSO_WM_UNIT_TEXT_TYPE" val="1"/>
  <p:tag name="KSO_WM_LAYOUT_CHECK_HASH" val="06bae00448d59a7cb352d10d0c220a16f26df8ba"/>
  <p:tag name="KSO_WM_NEWLAYOUT_ID" val="5574"/>
  <p:tag name="KSO_WM_UNIT_PRESET_TEXT" val="单击此处添加章节标题"/>
  <p:tag name="KSO_WM_FIGMA_FLAG" val="#fgm#"/>
  <p:tag name="KSO_WM_UNIT_ID" val="_10*a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33"/>
  <p:tag name="KSO_WM_TEMPLATE_CATEGORY" val="custom"/>
</p:tagLst>
</file>

<file path=ppt/tags/tag288.xml><?xml version="1.0" encoding="utf-8"?>
<p:tagLst xmlns:p="http://schemas.openxmlformats.org/presentationml/2006/main">
  <p:tag name="KSO_WM_UNIT_TYPE" val="e"/>
  <p:tag name="KSO_WM_BEAUTIFY_FLAG" val="#wm#"/>
  <p:tag name="KSO_WM_UNIT_INDEX" val="1"/>
  <p:tag name="KSO_WM_UNIT_PRESET_TEXT" val="01"/>
  <p:tag name="KSO_WM_FIGMA_FLAG" val="#fgm#"/>
  <p:tag name="KSO_WM_UNIT_ID" val="_10*e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33"/>
  <p:tag name="KSO_WM_TEMPLATE_CATEGORY" val="custom"/>
</p:tagLst>
</file>

<file path=ppt/tags/tag289.xml><?xml version="1.0" encoding="utf-8"?>
<p:tagLst xmlns:p="http://schemas.openxmlformats.org/presentationml/2006/main">
  <p:tag name="KSO_WM_SLIDE_CONTENT_ORIENTATION" val="right"/>
  <p:tag name="KSO_WM_SLIDE_HAS_MASK" val="0"/>
  <p:tag name="KSO_WM_SLIDE_ITEM_CNT" val="0"/>
  <p:tag name="KSO_WM_SLIDE_TYPE" val="sectionTitle"/>
  <p:tag name="KSO_WM_TEMPLATE_SUBCATEGORY" val="29"/>
  <p:tag name="KSO_WM_BEAUTIFY_FLAG" val="#wm#"/>
  <p:tag name="KSO_WM_TEMPLATE_SLIDE_ID" val="slide_d635315789958f2d"/>
  <p:tag name="KSO_WM_TEMPLATE_INDEX" val="40490233"/>
  <p:tag name="KSO_WM_TEMPLATE_CATEGORY" val="custom"/>
  <p:tag name="KSO_WM_SLIDE_INDEX" val="3"/>
  <p:tag name="KSO_WM_SLIDE_ID" val="custom40490233_7"/>
  <p:tag name="KSO_WM_TEMPLATE_MASTER_TYPE" val="0"/>
  <p:tag name="KSO_WM_SLIDE_LAYOUT" val="a_e"/>
  <p:tag name="KSO_WM_SLIDE_LAYOUT_CNT" val="1_1"/>
  <p:tag name="KSO_WM_TAG_VERSION" val="3.0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90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f975fa98c5501e8aca81b9c6f5a399f2da701105"/>
  <p:tag name="KSO_WM_NEWLAYOUT_GROUP_ID" val="layout_10009"/>
  <p:tag name="KSO_WM_NEWLAYOUT_ID" val="slide_a9f218f13f497792"/>
  <p:tag name="KSO_WM_UNIT_PRESET_TEXT" val="单击此处添加标题"/>
</p:tagLst>
</file>

<file path=ppt/tags/tag29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  <p:tag name="MH_PIC_SOURCE_TYPE" val="generate_slide_ai*{&quot;id&quot;:&quot;VCG41N1248563009&quot;,&quot;product_name&quot;:&quot;wps-wpp-pc&quot;,&quot;intention_code&quot;:&quot;wps_wpp_generate_theme_pay&quot;}*auto_gallery_3.0.4_Mock_V1_prod*1769428982311_241aac_9a6bffda0e5e-slide-3"/>
</p:tagLst>
</file>

<file path=ppt/tags/tag29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此处添加项标题"/>
</p:tagLst>
</file>

<file path=ppt/tags/tag29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29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d"/>
  <p:tag name="MH_PIC_SOURCE_TYPE" val="generate_slide_ai*{&quot;id&quot;:&quot;VCG41N1185240895&quot;,&quot;product_name&quot;:&quot;wps-wpp-pc&quot;,&quot;intention_code&quot;:&quot;wps_wpp_generate_theme_pay&quot;}*auto_gallery_3.0.4_Mock_V1_prod*1769428982311_241aac_9a6bffda0e5e-slide-3"/>
</p:tagLst>
</file>

<file path=ppt/tags/tag29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单击此处添加项标题"/>
</p:tagLst>
</file>

<file path=ppt/tags/tag29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29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d"/>
  <p:tag name="MH_PIC_SOURCE_TYPE" val="generate_slide_ai*{&quot;id&quot;:&quot;VCG41N1489414700&quot;,&quot;product_name&quot;:&quot;wps-wpp-pc&quot;,&quot;intention_code&quot;:&quot;wps_wpp_generate_theme_pay&quot;}*auto_gallery_3.0.4_Mock_V1_prod*1769428982311_241aac_9a6bffda0e5e-slide-3"/>
</p:tagLst>
</file>

<file path=ppt/tags/tag29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  <p:tag name="KSO_WM_UNIT_PRESET_TEXT" val="单击此处添加项标题"/>
</p:tagLst>
</file>

<file path=ppt/tags/tag29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  <p:tag name="KSO_WM_UNIT_PRESET_TEXT" val="单击此处添加项正文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0.xml><?xml version="1.0" encoding="utf-8"?>
<p:tagLst xmlns:p="http://schemas.openxmlformats.org/presentationml/2006/main">
  <p:tag name="KSO_WM_SLIDE_CONTENT_ORIENTATION" val=""/>
  <p:tag name="KSO_WM_SLIDE_HAS_MASK" val="0"/>
  <p:tag name="KSO_WM_SLIDE_ITEM_CNT" val="3"/>
  <p:tag name="KSO_WM_SLIDE_TYPE" val="text"/>
  <p:tag name="KSO_WM_TEMPLATE_SUBCATEGORY" val="29"/>
  <p:tag name="KSO_WM_BEAUTIFY_FLAG" val="#wm#"/>
  <p:tag name="KSO_WM_TEMPLATE_FIGMA_ID" val="69796632914"/>
  <p:tag name="KSO_WM_TEMPLATE_SLIDE_ID" val="slide_a9f218f13f497792"/>
</p:tagLst>
</file>

<file path=ppt/tags/tag301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ced603f4d7d3c85d9e7dc106206b8022927de85c"/>
  <p:tag name="KSO_WM_NEWLAYOUT_GROUP_ID" val="layout_63"/>
  <p:tag name="KSO_WM_NEWLAYOUT_ID" val="slide_1bfeb13d9057242e"/>
  <p:tag name="KSO_WM_UNIT_PRESET_TEXT" val="单击此处添加标题"/>
</p:tagLst>
</file>

<file path=ppt/tags/tag302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  <p:tag name="MH_PIC_SOURCE_TYPE" val="generate_slide_ai*{&quot;id&quot;:&quot;http://zh-ai-group.ks3-cn-beijing-internal.ksyun.com/image_generate/image_process/production/202601/ba8e332d-5117-4f9d-b343-f644ca29cfc7.jpg?Expires=1800964992\u0026AWSAccessKeyId=AKLT9NSy7kh8TIS1UzNqLRY2\u0026Signature=AnxbjHC1OkW6%2F%2BUF0L%2BUVEldClM%3D&quot;,&quot;product_name&quot;:&quot;wps-wpp-pc&quot;,&quot;intention_code&quot;:&quot;wps_wpp_generate_theme_pay&quot;}*auto_qingqiu_3.0.4_Mock_V1_prod*1769428982311_241aac_9a6bffda0e5e-slide-4"/>
</p:tagLst>
</file>

<file path=ppt/tags/tag30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项标题"/>
</p:tagLst>
</file>

<file path=ppt/tags/tag30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30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项标题"/>
</p:tagLst>
</file>

<file path=ppt/tags/tag30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30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  <p:tag name="KSO_WM_UNIT_PRESET_TEXT" val="项标题"/>
</p:tagLst>
</file>

<file path=ppt/tags/tag30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  <p:tag name="KSO_WM_UNIT_PRESET_TEXT" val="单击此处添加项正文"/>
</p:tagLst>
</file>

<file path=ppt/tags/tag309.xml><?xml version="1.0" encoding="utf-8"?>
<p:tagLst xmlns:p="http://schemas.openxmlformats.org/presentationml/2006/main">
  <p:tag name="KSO_WM_SLIDE_CONTENT_ORIENTATION" val=""/>
  <p:tag name="KSO_WM_SLIDE_HAS_MASK" val="0"/>
  <p:tag name="KSO_WM_SLIDE_ITEM_CNT" val="3"/>
  <p:tag name="KSO_WM_SLIDE_TYPE" val="text"/>
  <p:tag name="KSO_WM_TEMPLATE_SUBCATEGORY" val="29"/>
  <p:tag name="KSO_WM_BEAUTIFY_FLAG" val="#wm#"/>
  <p:tag name="KSO_WM_TEMPLATE_FIGMA_ID" val="69796632914"/>
  <p:tag name="KSO_WM_TEMPLATE_SLIDE_ID" val="slide_1bfeb13d9057242e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10.xml><?xml version="1.0" encoding="utf-8"?>
<p:tagLst xmlns:p="http://schemas.openxmlformats.org/presentationml/2006/main">
  <p:tag name="KSO_WM_UNIT_TYPE" val="a"/>
  <p:tag name="KSO_WM_BEAUTIFY_FLAG" val="#wm#"/>
  <p:tag name="KSO_WM_UNIT_INDEX" val="1"/>
  <p:tag name="KSO_WM_UNIT_TEXT_TYPE" val="1"/>
  <p:tag name="KSO_WM_LAYOUT_CHECK_HASH" val="06bae00448d59a7cb352d10d0c220a16f26df8ba"/>
  <p:tag name="KSO_WM_NEWLAYOUT_ID" val="5574"/>
  <p:tag name="KSO_WM_UNIT_PRESET_TEXT" val="单击此处添加章节标题"/>
  <p:tag name="KSO_WM_FIGMA_FLAG" val="#fgm#"/>
  <p:tag name="KSO_WM_UNIT_ID" val="_10*a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33"/>
  <p:tag name="KSO_WM_TEMPLATE_CATEGORY" val="custom"/>
</p:tagLst>
</file>

<file path=ppt/tags/tag311.xml><?xml version="1.0" encoding="utf-8"?>
<p:tagLst xmlns:p="http://schemas.openxmlformats.org/presentationml/2006/main">
  <p:tag name="KSO_WM_UNIT_TYPE" val="e"/>
  <p:tag name="KSO_WM_BEAUTIFY_FLAG" val="#wm#"/>
  <p:tag name="KSO_WM_UNIT_INDEX" val="1"/>
  <p:tag name="KSO_WM_UNIT_PRESET_TEXT" val="01"/>
  <p:tag name="KSO_WM_FIGMA_FLAG" val="#fgm#"/>
  <p:tag name="KSO_WM_UNIT_ID" val="_10*e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33"/>
  <p:tag name="KSO_WM_TEMPLATE_CATEGORY" val="custom"/>
</p:tagLst>
</file>

<file path=ppt/tags/tag312.xml><?xml version="1.0" encoding="utf-8"?>
<p:tagLst xmlns:p="http://schemas.openxmlformats.org/presentationml/2006/main">
  <p:tag name="KSO_WM_SLIDE_CONTENT_ORIENTATION" val="right"/>
  <p:tag name="KSO_WM_SLIDE_HAS_MASK" val="0"/>
  <p:tag name="KSO_WM_SLIDE_ITEM_CNT" val="0"/>
  <p:tag name="KSO_WM_SLIDE_TYPE" val="sectionTitle"/>
  <p:tag name="KSO_WM_TEMPLATE_SUBCATEGORY" val="29"/>
  <p:tag name="KSO_WM_BEAUTIFY_FLAG" val="#wm#"/>
  <p:tag name="KSO_WM_TEMPLATE_SLIDE_ID" val="slide_d635315789958f2d"/>
  <p:tag name="KSO_WM_TEMPLATE_INDEX" val="40490233"/>
  <p:tag name="KSO_WM_TEMPLATE_CATEGORY" val="custom"/>
  <p:tag name="KSO_WM_SLIDE_INDEX" val="3"/>
  <p:tag name="KSO_WM_SLIDE_ID" val="custom40490233_7"/>
  <p:tag name="KSO_WM_TEMPLATE_MASTER_TYPE" val="0"/>
  <p:tag name="KSO_WM_SLIDE_LAYOUT" val="a_e"/>
  <p:tag name="KSO_WM_SLIDE_LAYOUT_CNT" val="1_1"/>
  <p:tag name="KSO_WM_TAG_VERSION" val="3.0"/>
</p:tagLst>
</file>

<file path=ppt/tags/tag313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4000219ef30e629e9637ec9b92cd26a30265609c"/>
  <p:tag name="KSO_WM_NEWLAYOUT_GROUP_ID" val="layout_39"/>
  <p:tag name="KSO_WM_NEWLAYOUT_ID" val="slide_ef73279bb4fdc8e4"/>
  <p:tag name="KSO_WM_UNIT_PRESET_TEXT" val="单击此处添加标题"/>
</p:tagLst>
</file>

<file path=ppt/tags/tag314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  <p:tag name="KSO_WM_UNIT_PRESET_TEXT" val=" "/>
</p:tagLst>
</file>

<file path=ppt/tags/tag315.xml><?xml version="1.0" encoding="utf-8"?>
<p:tagLst xmlns:p="http://schemas.openxmlformats.org/presentationml/2006/main">
  <p:tag name="KSO_WM_FIGMA_DECORATION_INDEX" val="1"/>
  <p:tag name="$PH_EXT" val="1"/>
  <p:tag name="KSO_WM_BEAUTIFY_FLAG" val="#fgm#"/>
  <p:tag name="KSO_WM_DIAGRAM_GROUP_CODE" val="1"/>
  <p:tag name="KSO_WM_FIGMA_FLAG" val="#fgm#"/>
  <p:tag name="KSO_WM_UNIT_INDEX" val="1_1_1"/>
  <p:tag name="KSO_WM_UNIT_TYPE" val="l_h_x"/>
</p:tagLst>
</file>

<file path=ppt/tags/tag31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项标题"/>
</p:tagLst>
</file>

<file path=ppt/tags/tag31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318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2_1"/>
  <p:tag name="KSO_WM_UNIT_TYPE" val="l_h_i"/>
  <p:tag name="KSO_WM_UNIT_PRESET_TEXT" val=" "/>
</p:tagLst>
</file>

<file path=ppt/tags/tag319.xml><?xml version="1.0" encoding="utf-8"?>
<p:tagLst xmlns:p="http://schemas.openxmlformats.org/presentationml/2006/main">
  <p:tag name="KSO_WM_FIGMA_DECORATION_INDEX" val="2"/>
  <p:tag name="$PH_EXT" val="1"/>
  <p:tag name="KSO_WM_BEAUTIFY_FLAG" val="#fgm#"/>
  <p:tag name="KSO_WM_DIAGRAM_GROUP_CODE" val="1"/>
  <p:tag name="KSO_WM_FIGMA_FLAG" val="#fgm#"/>
  <p:tag name="KSO_WM_UNIT_INDEX" val="1_2_1"/>
  <p:tag name="KSO_WM_UNIT_TYPE" val="l_h_x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2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项标题"/>
</p:tagLst>
</file>

<file path=ppt/tags/tag32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322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3_1"/>
  <p:tag name="KSO_WM_UNIT_TYPE" val="l_h_i"/>
  <p:tag name="KSO_WM_UNIT_PRESET_TEXT" val=" "/>
</p:tagLst>
</file>

<file path=ppt/tags/tag323.xml><?xml version="1.0" encoding="utf-8"?>
<p:tagLst xmlns:p="http://schemas.openxmlformats.org/presentationml/2006/main">
  <p:tag name="KSO_WM_FIGMA_DECORATION_INDEX" val="3"/>
  <p:tag name="$PH_EXT" val="1"/>
  <p:tag name="KSO_WM_BEAUTIFY_FLAG" val="#fgm#"/>
  <p:tag name="KSO_WM_DIAGRAM_GROUP_CODE" val="1"/>
  <p:tag name="KSO_WM_FIGMA_FLAG" val="#fgm#"/>
  <p:tag name="KSO_WM_UNIT_INDEX" val="1_3_1"/>
  <p:tag name="KSO_WM_UNIT_TYPE" val="l_h_x"/>
</p:tagLst>
</file>

<file path=ppt/tags/tag32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  <p:tag name="KSO_WM_UNIT_PRESET_TEXT" val="项标题"/>
</p:tagLst>
</file>

<file path=ppt/tags/tag32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  <p:tag name="KSO_WM_UNIT_PRESET_TEXT" val="单击此处添加项正文"/>
</p:tagLst>
</file>

<file path=ppt/tags/tag326.xml><?xml version="1.0" encoding="utf-8"?>
<p:tagLst xmlns:p="http://schemas.openxmlformats.org/presentationml/2006/main">
  <p:tag name="KSO_WM_SLIDE_CONTENT_ORIENTATION" val=""/>
  <p:tag name="KSO_WM_SLIDE_HAS_MASK" val="0"/>
  <p:tag name="KSO_WM_SLIDE_ITEM_CNT" val="3"/>
  <p:tag name="KSO_WM_SLIDE_TYPE" val="text"/>
  <p:tag name="KSO_WM_TEMPLATE_SUBCATEGORY" val="29"/>
  <p:tag name="KSO_WM_BEAUTIFY_FLAG" val="#wm#"/>
  <p:tag name="KSO_WM_TEMPLATE_FIGMA_ID" val="69796632914"/>
  <p:tag name="KSO_WM_TEMPLATE_SLIDE_ID" val="slide_ef73279bb4fdc8e4"/>
</p:tagLst>
</file>

<file path=ppt/tags/tag327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afa4c5daa44f5af4d73070f63832a8de9cb53799"/>
  <p:tag name="KSO_WM_NEWLAYOUT_GROUP_ID" val="layout_6"/>
  <p:tag name="KSO_WM_NEWLAYOUT_ID" val="slide_20c7e24892b2d060"/>
  <p:tag name="KSO_WM_UNIT_PRESET_TEXT" val="单击此处添加标题"/>
</p:tagLst>
</file>

<file path=ppt/tags/tag328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  <p:tag name="MH_PIC_SOURCE_TYPE" val="generate_slide_ai*{&quot;id&quot;:&quot;http://zh-ai-group.ks3-cn-beijing-internal.ksyun.com/image_generate/image_process/production/202601/ebd4ab6f-4cbc-474e-9df0-afcb3f2ee373.jpg?Expires=1800964993\u0026AWSAccessKeyId=AKLT9NSy7kh8TIS1UzNqLRY2\u0026Signature=8zB8dUmXyXQyBJRTKmNU6ZDz1eU%3D&quot;,&quot;product_name&quot;:&quot;wps-wpp-pc&quot;,&quot;intention_code&quot;:&quot;wps_wpp_generate_theme_pay&quot;}*auto_qingqiu_3.0.4_Mock_V1_prod*1769428982311_241aac_9a6bffda0e5e-slide-7"/>
</p:tagLst>
</file>

<file path=ppt/tags/tag329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1"/>
  <p:tag name="KSO_WM_UNIT_TYPE" val="l_h_i"/>
  <p:tag name="KSO_WM_UNIT_PRESET_TEXT" val=" 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3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此处添加项标题"/>
</p:tagLst>
</file>

<file path=ppt/tags/tag33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332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1"/>
  <p:tag name="KSO_WM_UNIT_TYPE" val="l_h_i"/>
  <p:tag name="KSO_WM_UNIT_PRESET_TEXT" val=" "/>
</p:tagLst>
</file>

<file path=ppt/tags/tag33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单击此处添加项标题"/>
</p:tagLst>
</file>

<file path=ppt/tags/tag33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335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3_1"/>
  <p:tag name="KSO_WM_UNIT_TYPE" val="l_h_i"/>
  <p:tag name="KSO_WM_UNIT_PRESET_TEXT" val=" "/>
</p:tagLst>
</file>

<file path=ppt/tags/tag33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  <p:tag name="KSO_WM_UNIT_PRESET_TEXT" val="单击此处添加项标题"/>
</p:tagLst>
</file>

<file path=ppt/tags/tag33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  <p:tag name="KSO_WM_UNIT_PRESET_TEXT" val="单击此处添加项正文"/>
</p:tagLst>
</file>

<file path=ppt/tags/tag338.xml><?xml version="1.0" encoding="utf-8"?>
<p:tagLst xmlns:p="http://schemas.openxmlformats.org/presentationml/2006/main">
  <p:tag name="KSO_WM_SLIDE_CONTENT_ORIENTATION" val=""/>
  <p:tag name="KSO_WM_SLIDE_HAS_MASK" val="0"/>
  <p:tag name="KSO_WM_SLIDE_ITEM_CNT" val="3"/>
  <p:tag name="KSO_WM_SLIDE_TYPE" val="text"/>
  <p:tag name="KSO_WM_TEMPLATE_SUBCATEGORY" val="29"/>
  <p:tag name="KSO_WM_BEAUTIFY_FLAG" val="#wm#"/>
  <p:tag name="KSO_WM_TEMPLATE_FIGMA_ID" val="69796632914"/>
  <p:tag name="KSO_WM_TEMPLATE_SLIDE_ID" val="slide_20c7e24892b2d060"/>
</p:tagLst>
</file>

<file path=ppt/tags/tag339.xml><?xml version="1.0" encoding="utf-8"?>
<p:tagLst xmlns:p="http://schemas.openxmlformats.org/presentationml/2006/main">
  <p:tag name="KSO_WM_UNIT_TYPE" val="a"/>
  <p:tag name="KSO_WM_BEAUTIFY_FLAG" val="#wm#"/>
  <p:tag name="KSO_WM_UNIT_INDEX" val="1"/>
  <p:tag name="KSO_WM_UNIT_TEXT_TYPE" val="1"/>
  <p:tag name="KSO_WM_LAYOUT_CHECK_HASH" val="06bae00448d59a7cb352d10d0c220a16f26df8ba"/>
  <p:tag name="KSO_WM_NEWLAYOUT_ID" val="5574"/>
  <p:tag name="KSO_WM_UNIT_PRESET_TEXT" val="单击此处添加章节标题"/>
  <p:tag name="KSO_WM_FIGMA_FLAG" val="#fgm#"/>
  <p:tag name="KSO_WM_UNIT_ID" val="_10*a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33"/>
  <p:tag name="KSO_WM_TEMPLATE_CATEGORY" val="custom"/>
</p:tagLst>
</file>

<file path=ppt/tags/tag34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33"/>
  <p:tag name="KSO_WM_TEMPLATE_CATEGORY" val="custom"/>
</p:tagLst>
</file>

<file path=ppt/tags/tag340.xml><?xml version="1.0" encoding="utf-8"?>
<p:tagLst xmlns:p="http://schemas.openxmlformats.org/presentationml/2006/main">
  <p:tag name="KSO_WM_UNIT_TYPE" val="e"/>
  <p:tag name="KSO_WM_BEAUTIFY_FLAG" val="#wm#"/>
  <p:tag name="KSO_WM_UNIT_INDEX" val="1"/>
  <p:tag name="KSO_WM_UNIT_PRESET_TEXT" val="01"/>
  <p:tag name="KSO_WM_FIGMA_FLAG" val="#fgm#"/>
  <p:tag name="KSO_WM_UNIT_ID" val="_10*e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33"/>
  <p:tag name="KSO_WM_TEMPLATE_CATEGORY" val="custom"/>
</p:tagLst>
</file>

<file path=ppt/tags/tag341.xml><?xml version="1.0" encoding="utf-8"?>
<p:tagLst xmlns:p="http://schemas.openxmlformats.org/presentationml/2006/main">
  <p:tag name="KSO_WM_SLIDE_CONTENT_ORIENTATION" val="right"/>
  <p:tag name="KSO_WM_SLIDE_HAS_MASK" val="0"/>
  <p:tag name="KSO_WM_SLIDE_ITEM_CNT" val="0"/>
  <p:tag name="KSO_WM_SLIDE_TYPE" val="sectionTitle"/>
  <p:tag name="KSO_WM_TEMPLATE_SUBCATEGORY" val="29"/>
  <p:tag name="KSO_WM_BEAUTIFY_FLAG" val="#wm#"/>
  <p:tag name="KSO_WM_TEMPLATE_SLIDE_ID" val="slide_d635315789958f2d"/>
  <p:tag name="KSO_WM_TEMPLATE_INDEX" val="40490233"/>
  <p:tag name="KSO_WM_TEMPLATE_CATEGORY" val="custom"/>
  <p:tag name="KSO_WM_SLIDE_INDEX" val="3"/>
  <p:tag name="KSO_WM_SLIDE_ID" val="custom40490233_7"/>
  <p:tag name="KSO_WM_TEMPLATE_MASTER_TYPE" val="0"/>
  <p:tag name="KSO_WM_SLIDE_LAYOUT" val="a_e"/>
  <p:tag name="KSO_WM_SLIDE_LAYOUT_CNT" val="1_1"/>
  <p:tag name="KSO_WM_TAG_VERSION" val="3.0"/>
</p:tagLst>
</file>

<file path=ppt/tags/tag342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92cfa842470dfcf2b3a7c91cca8be5d0ccb71dc3"/>
  <p:tag name="KSO_WM_NEWLAYOUT_GROUP_ID" val="layout_30"/>
  <p:tag name="KSO_WM_NEWLAYOUT_ID" val="slide_3d2465070914cbc5"/>
  <p:tag name="KSO_WM_UNIT_PRESET_TEXT" val="单击此处添加标题"/>
</p:tagLst>
</file>

<file path=ppt/tags/tag343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  <p:tag name="MH_PIC_SOURCE_TYPE" val="generate_slide_ai*{&quot;id&quot;:&quot;VCG41N603849908&quot;,&quot;product_name&quot;:&quot;wps-wpp-pc&quot;,&quot;intention_code&quot;:&quot;wps_wpp_generate_theme_pay&quot;}*auto_gallery_3.0.4_Mock_V1_prod*1769428982311_241aac_9a6bffda0e5e-slide-9"/>
</p:tagLst>
</file>

<file path=ppt/tags/tag344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1"/>
  <p:tag name="KSO_WM_UNIT_TYPE" val="l_h_i"/>
  <p:tag name="KSO_WM_UNIT_PRESET_TEXT" val=" "/>
</p:tagLst>
</file>

<file path=ppt/tags/tag34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此处添加项标题"/>
</p:tagLst>
</file>

<file path=ppt/tags/tag34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347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1"/>
  <p:tag name="KSO_WM_UNIT_TYPE" val="l_h_i"/>
  <p:tag name="KSO_WM_UNIT_PRESET_TEXT" val=" "/>
</p:tagLst>
</file>

<file path=ppt/tags/tag34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单击此处添加项标题"/>
</p:tagLst>
</file>

<file path=ppt/tags/tag34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35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33"/>
  <p:tag name="KSO_WM_TEMPLATE_CATEGORY" val="custom"/>
</p:tagLst>
</file>

<file path=ppt/tags/tag350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3_1"/>
  <p:tag name="KSO_WM_UNIT_TYPE" val="l_h_i"/>
  <p:tag name="KSO_WM_UNIT_PRESET_TEXT" val=" "/>
</p:tagLst>
</file>

<file path=ppt/tags/tag35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  <p:tag name="KSO_WM_UNIT_PRESET_TEXT" val="单击此处添加项标题"/>
</p:tagLst>
</file>

<file path=ppt/tags/tag35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  <p:tag name="KSO_WM_UNIT_PRESET_TEXT" val="单击此处添加项正文"/>
</p:tagLst>
</file>

<file path=ppt/tags/tag353.xml><?xml version="1.0" encoding="utf-8"?>
<p:tagLst xmlns:p="http://schemas.openxmlformats.org/presentationml/2006/main">
  <p:tag name="KSO_WM_SLIDE_CONTENT_ORIENTATION" val=""/>
  <p:tag name="KSO_WM_SLIDE_HAS_MASK" val="0"/>
  <p:tag name="KSO_WM_SLIDE_ITEM_CNT" val="3"/>
  <p:tag name="KSO_WM_SLIDE_TYPE" val="text"/>
  <p:tag name="KSO_WM_TEMPLATE_SUBCATEGORY" val="29"/>
  <p:tag name="KSO_WM_BEAUTIFY_FLAG" val="#wm#"/>
  <p:tag name="KSO_WM_TEMPLATE_FIGMA_ID" val="69796632914"/>
  <p:tag name="KSO_WM_TEMPLATE_SLIDE_ID" val="slide_3d2465070914cbc5"/>
</p:tagLst>
</file>

<file path=ppt/tags/tag354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a6fd6d5c98544855352dc80eb9ffc1c087fdec3f"/>
  <p:tag name="KSO_WM_NEWLAYOUT_GROUP_ID" val="layout_26"/>
  <p:tag name="KSO_WM_NEWLAYOUT_ID" val="slide_33b65c8d547e38d4"/>
  <p:tag name="KSO_WM_UNIT_PRESET_TEXT" val="单击此处添加标题"/>
</p:tagLst>
</file>

<file path=ppt/tags/tag355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  <p:tag name="KSO_WM_UNIT_PRESET_TEXT" val=" "/>
</p:tagLst>
</file>

<file path=ppt/tags/tag35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  <p:tag name="MH_PIC_SOURCE_TYPE" val="generate_slide_ai*{&quot;id&quot;:&quot;VCG41N913390792&quot;,&quot;product_name&quot;:&quot;wps-wpp-pc&quot;,&quot;intention_code&quot;:&quot;wps_wpp_generate_theme_pay&quot;}*auto_gallery_3.0.4_Mock_V1_prod*1769428982311_241aac_9a6bffda0e5e-slide-10"/>
</p:tagLst>
</file>

<file path=ppt/tags/tag35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项标题"/>
</p:tagLst>
</file>

<file path=ppt/tags/tag35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359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2_1"/>
  <p:tag name="KSO_WM_UNIT_TYPE" val="l_h_i"/>
  <p:tag name="KSO_WM_UNIT_PRESET_TEXT" val=" "/>
</p:tagLst>
</file>

<file path=ppt/tags/tag36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33"/>
  <p:tag name="KSO_WM_TEMPLATE_CATEGORY" val="custom"/>
</p:tagLst>
</file>

<file path=ppt/tags/tag36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d"/>
  <p:tag name="MH_PIC_SOURCE_TYPE" val="generate_slide_ai*{&quot;id&quot;:&quot;VCG41N98395269&quot;,&quot;product_name&quot;:&quot;wps-wpp-pc&quot;,&quot;intention_code&quot;:&quot;wps_wpp_generate_theme_pay&quot;}*auto_gallery_3.0.4_Mock_V1_prod*1769428982311_241aac_9a6bffda0e5e-slide-10"/>
</p:tagLst>
</file>

<file path=ppt/tags/tag36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项标题"/>
</p:tagLst>
</file>

<file path=ppt/tags/tag36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363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3_1"/>
  <p:tag name="KSO_WM_UNIT_TYPE" val="l_h_i"/>
  <p:tag name="KSO_WM_UNIT_PRESET_TEXT" val=" "/>
</p:tagLst>
</file>

<file path=ppt/tags/tag36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d"/>
  <p:tag name="MH_PIC_SOURCE_TYPE" val="generate_slide_ai*{&quot;id&quot;:&quot;VCG41N637938352&quot;,&quot;product_name&quot;:&quot;wps-wpp-pc&quot;,&quot;intention_code&quot;:&quot;wps_wpp_generate_theme_pay&quot;}*auto_gallery_3.0.4_Mock_V1_prod*1769428982311_241aac_9a6bffda0e5e-slide-10"/>
</p:tagLst>
</file>

<file path=ppt/tags/tag36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  <p:tag name="KSO_WM_UNIT_PRESET_TEXT" val="项标题"/>
</p:tagLst>
</file>

<file path=ppt/tags/tag36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  <p:tag name="KSO_WM_UNIT_PRESET_TEXT" val="单击此处添加项正文"/>
</p:tagLst>
</file>

<file path=ppt/tags/tag367.xml><?xml version="1.0" encoding="utf-8"?>
<p:tagLst xmlns:p="http://schemas.openxmlformats.org/presentationml/2006/main">
  <p:tag name="KSO_WM_SLIDE_CONTENT_ORIENTATION" val=""/>
  <p:tag name="KSO_WM_SLIDE_HAS_MASK" val="0"/>
  <p:tag name="KSO_WM_SLIDE_ITEM_CNT" val="3"/>
  <p:tag name="KSO_WM_SLIDE_TYPE" val="text"/>
  <p:tag name="KSO_WM_TEMPLATE_SUBCATEGORY" val="29"/>
  <p:tag name="KSO_WM_BEAUTIFY_FLAG" val="#wm#"/>
  <p:tag name="KSO_WM_TEMPLATE_FIGMA_ID" val="69796632914"/>
  <p:tag name="KSO_WM_TEMPLATE_SLIDE_ID" val="slide_33b65c8d547e38d4"/>
</p:tagLst>
</file>

<file path=ppt/tags/tag368.xml><?xml version="1.0" encoding="utf-8"?>
<p:tagLst xmlns:p="http://schemas.openxmlformats.org/presentationml/2006/main">
  <p:tag name="KSO_WM_UNIT_TYPE" val="a"/>
  <p:tag name="KSO_WM_BEAUTIFY_FLAG" val="#wm#"/>
  <p:tag name="KSO_WM_UNIT_INDEX" val="1"/>
  <p:tag name="KSO_WM_UNIT_TEXT_TYPE" val="1"/>
  <p:tag name="KSO_WM_LAYOUT_CHECK_HASH" val="06bae00448d59a7cb352d10d0c220a16f26df8ba"/>
  <p:tag name="KSO_WM_NEWLAYOUT_ID" val="5574"/>
  <p:tag name="KSO_WM_UNIT_PRESET_TEXT" val="单击此处添加章节标题"/>
  <p:tag name="KSO_WM_FIGMA_FLAG" val="#fgm#"/>
  <p:tag name="KSO_WM_UNIT_ID" val="_10*a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33"/>
  <p:tag name="KSO_WM_TEMPLATE_CATEGORY" val="custom"/>
</p:tagLst>
</file>

<file path=ppt/tags/tag369.xml><?xml version="1.0" encoding="utf-8"?>
<p:tagLst xmlns:p="http://schemas.openxmlformats.org/presentationml/2006/main">
  <p:tag name="KSO_WM_UNIT_TYPE" val="e"/>
  <p:tag name="KSO_WM_BEAUTIFY_FLAG" val="#wm#"/>
  <p:tag name="KSO_WM_UNIT_INDEX" val="1"/>
  <p:tag name="KSO_WM_UNIT_PRESET_TEXT" val="01"/>
  <p:tag name="KSO_WM_FIGMA_FLAG" val="#fgm#"/>
  <p:tag name="KSO_WM_UNIT_ID" val="_10*e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33"/>
  <p:tag name="KSO_WM_TEMPLATE_CATEGORY" val="custom"/>
</p:tagLst>
</file>

<file path=ppt/tags/tag37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8c2f761f97346dc30c4423c054567eaf0dea49eb"/>
  <p:tag name="KSO_WM_NEWLAYOUT_GROUP_ID" val="layout_10014"/>
  <p:tag name="KSO_WM_NEWLAYOUT_ID" val="slide_6c0f7288bd5956db"/>
</p:tagLst>
</file>

<file path=ppt/tags/tag370.xml><?xml version="1.0" encoding="utf-8"?>
<p:tagLst xmlns:p="http://schemas.openxmlformats.org/presentationml/2006/main">
  <p:tag name="KSO_WM_SLIDE_CONTENT_ORIENTATION" val="right"/>
  <p:tag name="KSO_WM_SLIDE_HAS_MASK" val="0"/>
  <p:tag name="KSO_WM_SLIDE_ITEM_CNT" val="0"/>
  <p:tag name="KSO_WM_SLIDE_TYPE" val="sectionTitle"/>
  <p:tag name="KSO_WM_TEMPLATE_SUBCATEGORY" val="29"/>
  <p:tag name="KSO_WM_BEAUTIFY_FLAG" val="#wm#"/>
  <p:tag name="KSO_WM_TEMPLATE_SLIDE_ID" val="slide_d635315789958f2d"/>
  <p:tag name="KSO_WM_TEMPLATE_INDEX" val="40490233"/>
  <p:tag name="KSO_WM_TEMPLATE_CATEGORY" val="custom"/>
  <p:tag name="KSO_WM_SLIDE_INDEX" val="3"/>
  <p:tag name="KSO_WM_SLIDE_ID" val="custom40490233_7"/>
  <p:tag name="KSO_WM_TEMPLATE_MASTER_TYPE" val="0"/>
  <p:tag name="KSO_WM_SLIDE_LAYOUT" val="a_e"/>
  <p:tag name="KSO_WM_SLIDE_LAYOUT_CNT" val="1_1"/>
  <p:tag name="KSO_WM_TAG_VERSION" val="3.0"/>
</p:tagLst>
</file>

<file path=ppt/tags/tag371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28d2f92e1e03c62b7aa3f3fa651329dd952d2560"/>
  <p:tag name="KSO_WM_NEWLAYOUT_GROUP_ID" val="layout_42"/>
  <p:tag name="KSO_WM_NEWLAYOUT_ID" val="slide_3fa2b457fbd1d7e4"/>
  <p:tag name="KSO_WM_UNIT_PRESET_TEXT" val="单击此处添加标题"/>
</p:tagLst>
</file>

<file path=ppt/tags/tag372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  <p:tag name="MH_PIC_SOURCE_TYPE" val="generate_slide_ai*{&quot;id&quot;:&quot;http://zh-ai-group.ks3-cn-beijing-internal.ksyun.com/image_generate/image_process/production/202601/28e2555c-6135-4d63-8586-ec419eba3b69.jpg?Expires=1800964992\u0026AWSAccessKeyId=AKLT9NSy7kh8TIS1UzNqLRY2\u0026Signature=kElIYIhgIIkiySV75Gava083ta8%3D&quot;,&quot;product_name&quot;:&quot;wps-wpp-pc&quot;,&quot;intention_code&quot;:&quot;wps_wpp_generate_theme_pay&quot;}*auto_qingqiu_3.0.4_Mock_V1_prod*1769428982311_241aac_9a6bffda0e5e-slide-12"/>
</p:tagLst>
</file>

<file path=ppt/tags/tag373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1"/>
  <p:tag name="KSO_WM_UNIT_TYPE" val="l_h_i"/>
  <p:tag name="KSO_WM_UNIT_PRESET_TEXT" val=" "/>
</p:tagLst>
</file>

<file path=ppt/tags/tag37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此处添加项标题"/>
</p:tagLst>
</file>

<file path=ppt/tags/tag37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376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1"/>
  <p:tag name="KSO_WM_UNIT_TYPE" val="l_h_i"/>
  <p:tag name="KSO_WM_UNIT_PRESET_TEXT" val=" "/>
</p:tagLst>
</file>

<file path=ppt/tags/tag37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单击此处添加项标题"/>
</p:tagLst>
</file>

<file path=ppt/tags/tag37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379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3_1"/>
  <p:tag name="KSO_WM_UNIT_TYPE" val="l_h_i"/>
  <p:tag name="KSO_WM_UNIT_PRESET_TEXT" val=" "/>
</p:tagLst>
</file>

<file path=ppt/tags/tag3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</p:tagLst>
</file>

<file path=ppt/tags/tag38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  <p:tag name="KSO_WM_UNIT_PRESET_TEXT" val="单击此处添加项标题"/>
</p:tagLst>
</file>

<file path=ppt/tags/tag38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  <p:tag name="KSO_WM_UNIT_PRESET_TEXT" val="单击此处添加项正文"/>
</p:tagLst>
</file>

<file path=ppt/tags/tag382.xml><?xml version="1.0" encoding="utf-8"?>
<p:tagLst xmlns:p="http://schemas.openxmlformats.org/presentationml/2006/main">
  <p:tag name="KSO_WM_SLIDE_CONTENT_ORIENTATION" val=""/>
  <p:tag name="KSO_WM_SLIDE_HAS_MASK" val="0"/>
  <p:tag name="KSO_WM_SLIDE_ITEM_CNT" val="3"/>
  <p:tag name="KSO_WM_SLIDE_TYPE" val="text"/>
  <p:tag name="KSO_WM_TEMPLATE_SUBCATEGORY" val="29"/>
  <p:tag name="KSO_WM_BEAUTIFY_FLAG" val="#wm#"/>
  <p:tag name="KSO_WM_TEMPLATE_FIGMA_ID" val="69796632914"/>
  <p:tag name="KSO_WM_TEMPLATE_SLIDE_ID" val="slide_3fa2b457fbd1d7e4"/>
</p:tagLst>
</file>

<file path=ppt/tags/tag383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8c2f761f97346dc30c4423c054567eaf0dea49eb"/>
  <p:tag name="KSO_WM_NEWLAYOUT_GROUP_ID" val="layout_10014"/>
  <p:tag name="KSO_WM_NEWLAYOUT_ID" val="slide_6c0f7288bd5956db"/>
  <p:tag name="KSO_WM_UNIT_PRESET_TEXT" val="单击此处添加标题"/>
</p:tagLst>
</file>

<file path=ppt/tags/tag38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  <p:tag name="MH_PIC_SOURCE_TYPE" val="generate_slide_ai*{&quot;id&quot;:&quot;VCG41N1290189142&quot;,&quot;product_name&quot;:&quot;wps-wpp-pc&quot;,&quot;intention_code&quot;:&quot;wps_wpp_generate_theme_pay&quot;}*auto_gallery_3.0.4_Mock_V1_prod*1769428982311_241aac_9a6bffda0e5e-slide-13"/>
</p:tagLst>
</file>

<file path=ppt/tags/tag38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项标题"/>
</p:tagLst>
</file>

<file path=ppt/tags/tag38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38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d"/>
  <p:tag name="MH_PIC_SOURCE_TYPE" val="generate_slide_ai*{&quot;id&quot;:&quot;VCG41N1259806904&quot;,&quot;product_name&quot;:&quot;wps-wpp-pc&quot;,&quot;intention_code&quot;:&quot;wps_wpp_generate_theme_pay&quot;}*auto_gallery_3.0.4_Mock_V1_prod*1769428982311_241aac_9a6bffda0e5e-slide-13"/>
</p:tagLst>
</file>

<file path=ppt/tags/tag38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项标题"/>
</p:tagLst>
</file>

<file path=ppt/tags/tag38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3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39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d"/>
  <p:tag name="MH_PIC_SOURCE_TYPE" val="generate_slide_ai*{&quot;id&quot;:&quot;VCG41N1151723767&quot;,&quot;product_name&quot;:&quot;wps-wpp-pc&quot;,&quot;intention_code&quot;:&quot;wps_wpp_generate_theme_pay&quot;}*auto_gallery_3.0.4_Mock_V1_prod*1769428982311_241aac_9a6bffda0e5e-slide-13"/>
</p:tagLst>
</file>

<file path=ppt/tags/tag39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  <p:tag name="KSO_WM_UNIT_PRESET_TEXT" val="项标题"/>
</p:tagLst>
</file>

<file path=ppt/tags/tag39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  <p:tag name="KSO_WM_UNIT_PRESET_TEXT" val="单击此处添加项正文"/>
</p:tagLst>
</file>

<file path=ppt/tags/tag393.xml><?xml version="1.0" encoding="utf-8"?>
<p:tagLst xmlns:p="http://schemas.openxmlformats.org/presentationml/2006/main">
  <p:tag name="KSO_WM_SLIDE_CONTENT_ORIENTATION" val=""/>
  <p:tag name="KSO_WM_SLIDE_HAS_MASK" val="0"/>
  <p:tag name="KSO_WM_SLIDE_ITEM_CNT" val="3"/>
  <p:tag name="KSO_WM_SLIDE_TYPE" val="text"/>
  <p:tag name="KSO_WM_TEMPLATE_SUBCATEGORY" val="29"/>
  <p:tag name="KSO_WM_BEAUTIFY_FLAG" val="#wm#"/>
  <p:tag name="KSO_WM_TEMPLATE_FIGMA_ID" val="69796632914"/>
  <p:tag name="KSO_WM_TEMPLATE_SLIDE_ID" val="slide_6c0f7288bd5956db"/>
</p:tagLst>
</file>

<file path=ppt/tags/tag394.xml><?xml version="1.0" encoding="utf-8"?>
<p:tagLst xmlns:p="http://schemas.openxmlformats.org/presentationml/2006/main">
  <p:tag name="KSO_WM_BEAUTIFY_FLAG" val="#wm#"/>
  <p:tag name="KSO_WM_UNIT_INDEX" val="1"/>
  <p:tag name="KSO_WM_UNIT_TEXT_TYPE" val="1"/>
  <p:tag name="KSO_WM_UNIT_TYPE" val="b"/>
  <p:tag name="KSO_WM_UNIT_PRESET_TEXT" val="THE END"/>
  <p:tag name="KSO_WM_FIGMA_FLAG" val="#fgm#"/>
  <p:tag name="KSO_WM_UNIT_ID" val="_11*b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33"/>
  <p:tag name="KSO_WM_TEMPLATE_CATEGORY" val="custom"/>
</p:tagLst>
</file>

<file path=ppt/tags/tag395.xml><?xml version="1.0" encoding="utf-8"?>
<p:tagLst xmlns:p="http://schemas.openxmlformats.org/presentationml/2006/main">
  <p:tag name="KSO_WM_UNIT_TYPE" val="a"/>
  <p:tag name="KSO_WM_BEAUTIFY_FLAG" val="#wm#"/>
  <p:tag name="KSO_WM_UNIT_INDEX" val="1"/>
  <p:tag name="KSO_WM_UNIT_TEXT_TYPE" val="1"/>
  <p:tag name="KSO_WM_LAYOUT_CHECK_HASH" val="d4927430d5c5279041a119b1711c8ef6636da870"/>
  <p:tag name="KSO_WM_NEWLAYOUT_ID" val="5578"/>
  <p:tag name="KSO_WM_UNIT_PRESET_TEXT" val="谢谢观看"/>
  <p:tag name="KSO_WM_FIGMA_FLAG" val="#fgm#"/>
  <p:tag name="KSO_WM_UNIT_ID" val="_11*a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33"/>
  <p:tag name="KSO_WM_TEMPLATE_CATEGORY" val="custom"/>
</p:tagLst>
</file>

<file path=ppt/tags/tag396.xml><?xml version="1.0" encoding="utf-8"?>
<p:tagLst xmlns:p="http://schemas.openxmlformats.org/presentationml/2006/main">
  <p:tag name="KSO_WM_SLIDE_CONTENT_ORIENTATION" val="left"/>
  <p:tag name="KSO_WM_SLIDE_HAS_MASK" val="0"/>
  <p:tag name="KSO_WM_SLIDE_ITEM_CNT" val="0"/>
  <p:tag name="KSO_WM_SLIDE_TYPE" val="endPage"/>
  <p:tag name="KSO_WM_TEMPLATE_SUBCATEGORY" val="29"/>
  <p:tag name="KSO_WM_BEAUTIFY_FLAG" val="#wm#"/>
  <p:tag name="KSO_WM_TEMPLATE_SLIDE_ID" val="slide_06be46c9219ad451"/>
  <p:tag name="KSO_WM_TEMPLATE_INDEX" val="40490233"/>
  <p:tag name="KSO_WM_TEMPLATE_CATEGORY" val="custom"/>
  <p:tag name="KSO_WM_SLIDE_INDEX" val="5"/>
  <p:tag name="KSO_WM_SLIDE_ID" val="custom40490233_9"/>
  <p:tag name="KSO_WM_TEMPLATE_MASTER_TYPE" val="0"/>
  <p:tag name="KSO_WM_SLIDE_LAYOUT" val="a_b"/>
  <p:tag name="KSO_WM_SLIDE_LAYOUT_CNT" val="1_1"/>
  <p:tag name="KSO_WM_TAG_VERSION" val="3.0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4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d"/>
</p:tagLst>
</file>

<file path=ppt/tags/tag4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4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4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d"/>
</p:tagLst>
</file>

<file path=ppt/tags/tag4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4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47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33"/>
  <p:tag name="KSO_WM_TEMPLATE_CATEGORY" val="custom"/>
</p:tagLst>
</file>

<file path=ppt/tags/tag48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33"/>
  <p:tag name="KSO_WM_TEMPLATE_CATEGORY" val="custom"/>
</p:tagLst>
</file>

<file path=ppt/tags/tag49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33"/>
  <p:tag name="KSO_WM_TEMPLATE_CATEGORY" val="custom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28d2f92e1e03c62b7aa3f3fa651329dd952d2560"/>
  <p:tag name="KSO_WM_NEWLAYOUT_GROUP_ID" val="layout_42"/>
  <p:tag name="KSO_WM_NEWLAYOUT_ID" val="slide_3fa2b457fbd1d7e4"/>
</p:tagLst>
</file>

<file path=ppt/tags/tag51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</p:tagLst>
</file>

<file path=ppt/tags/tag52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1"/>
  <p:tag name="KSO_WM_UNIT_TYPE" val="l_h_i"/>
</p:tagLst>
</file>

<file path=ppt/tags/tag5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5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55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1"/>
  <p:tag name="KSO_WM_UNIT_TYPE" val="l_h_i"/>
</p:tagLst>
</file>

<file path=ppt/tags/tag5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5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58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3_1"/>
  <p:tag name="KSO_WM_UNIT_TYPE" val="l_h_i"/>
</p:tagLst>
</file>

<file path=ppt/tags/tag5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61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33"/>
  <p:tag name="KSO_WM_TEMPLATE_CATEGORY" val="custom"/>
</p:tagLst>
</file>

<file path=ppt/tags/tag62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33"/>
  <p:tag name="KSO_WM_TEMPLATE_CATEGORY" val="custom"/>
</p:tagLst>
</file>

<file path=ppt/tags/tag63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33"/>
  <p:tag name="KSO_WM_TEMPLATE_CATEGORY" val="custom"/>
</p:tagLst>
</file>

<file path=ppt/tags/tag64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a6fd6d5c98544855352dc80eb9ffc1c087fdec3f"/>
  <p:tag name="KSO_WM_NEWLAYOUT_GROUP_ID" val="layout_26"/>
  <p:tag name="KSO_WM_NEWLAYOUT_ID" val="slide_33b65c8d547e38d4"/>
</p:tagLst>
</file>

<file path=ppt/tags/tag65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</p:tagLst>
</file>

<file path=ppt/tags/tag6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</p:tagLst>
</file>

<file path=ppt/tags/tag6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6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69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2_1"/>
  <p:tag name="KSO_WM_UNIT_TYPE" val="l_h_i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d"/>
</p:tagLst>
</file>

<file path=ppt/tags/tag7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7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73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3_1"/>
  <p:tag name="KSO_WM_UNIT_TYPE" val="l_h_i"/>
</p:tagLst>
</file>

<file path=ppt/tags/tag7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d"/>
</p:tagLst>
</file>

<file path=ppt/tags/tag7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7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77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33"/>
  <p:tag name="KSO_WM_TEMPLATE_CATEGORY" val="custom"/>
</p:tagLst>
</file>

<file path=ppt/tags/tag78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33"/>
  <p:tag name="KSO_WM_TEMPLATE_CATEGORY" val="custom"/>
</p:tagLst>
</file>

<file path=ppt/tags/tag79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33"/>
  <p:tag name="KSO_WM_TEMPLATE_CATEGORY" val="custom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92cfa842470dfcf2b3a7c91cca8be5d0ccb71dc3"/>
  <p:tag name="KSO_WM_NEWLAYOUT_GROUP_ID" val="layout_30"/>
  <p:tag name="KSO_WM_NEWLAYOUT_ID" val="slide_3d2465070914cbc5"/>
</p:tagLst>
</file>

<file path=ppt/tags/tag81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</p:tagLst>
</file>

<file path=ppt/tags/tag82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1"/>
  <p:tag name="KSO_WM_UNIT_TYPE" val="l_h_i"/>
</p:tagLst>
</file>

<file path=ppt/tags/tag8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8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85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1"/>
  <p:tag name="KSO_WM_UNIT_TYPE" val="l_h_i"/>
</p:tagLst>
</file>

<file path=ppt/tags/tag8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8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88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3_1"/>
  <p:tag name="KSO_WM_UNIT_TYPE" val="l_h_i"/>
</p:tagLst>
</file>

<file path=ppt/tags/tag8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91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33"/>
  <p:tag name="KSO_WM_TEMPLATE_CATEGORY" val="custom"/>
</p:tagLst>
</file>

<file path=ppt/tags/tag92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33"/>
  <p:tag name="KSO_WM_TEMPLATE_CATEGORY" val="custom"/>
</p:tagLst>
</file>

<file path=ppt/tags/tag93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33"/>
  <p:tag name="KSO_WM_TEMPLATE_CATEGORY" val="custom"/>
</p:tagLst>
</file>

<file path=ppt/tags/tag94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afa4c5daa44f5af4d73070f63832a8de9cb53799"/>
  <p:tag name="KSO_WM_NEWLAYOUT_GROUP_ID" val="layout_6"/>
  <p:tag name="KSO_WM_NEWLAYOUT_ID" val="slide_20c7e24892b2d060"/>
</p:tagLst>
</file>

<file path=ppt/tags/tag95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</p:tagLst>
</file>

<file path=ppt/tags/tag96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1"/>
  <p:tag name="KSO_WM_UNIT_TYPE" val="l_h_i"/>
</p:tagLst>
</file>

<file path=ppt/tags/tag9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9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99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1"/>
  <p:tag name="KSO_WM_UNIT_TYPE" val="l_h_i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spect">
      <a:majorFont>
        <a:latin typeface="微软雅黑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自定义 165">
      <a:dk1>
        <a:srgbClr val="333333"/>
      </a:dk1>
      <a:lt1>
        <a:srgbClr val="FFFFFF"/>
      </a:lt1>
      <a:dk2>
        <a:srgbClr val="513922"/>
      </a:dk2>
      <a:lt2>
        <a:srgbClr val="EBE7E4"/>
      </a:lt2>
      <a:accent1>
        <a:srgbClr val="C09372"/>
      </a:accent1>
      <a:accent2>
        <a:srgbClr val="EAC58A"/>
      </a:accent2>
      <a:accent3>
        <a:srgbClr val="DCBA3C"/>
      </a:accent3>
      <a:accent4>
        <a:srgbClr val="ED8979"/>
      </a:accent4>
      <a:accent5>
        <a:srgbClr val="656A8C"/>
      </a:accent5>
      <a:accent6>
        <a:srgbClr val="CFAC8D"/>
      </a:accent6>
      <a:hlink>
        <a:srgbClr val="0026E5"/>
      </a:hlink>
      <a:folHlink>
        <a:srgbClr val="7E1FAD"/>
      </a:folHlink>
    </a:clrScheme>
    <a:fontScheme name="03 中国风主题模板字体预设标准">
      <a:majorFont>
        <a:latin typeface="汉仪书宋二简"/>
        <a:ea typeface="汉仪润圆-65简"/>
        <a:cs typeface=""/>
      </a:majorFont>
      <a:minorFont>
        <a:latin typeface="汉仪书宋二简"/>
        <a:ea typeface="汉仪书宋二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normAutofit/>
      </a:bodyPr>
      <a:lstStyle>
        <a:defPPr algn="l">
          <a:lnSpc>
            <a:spcPct val="140000"/>
          </a:lnSpc>
          <a:defRPr sz="2400" kern="100" dirty="0">
            <a:effectLst/>
            <a:latin typeface="+mn-ea"/>
            <a:cs typeface="江城圆体 400W" panose="020B0500000000000000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1484</Words>
  <Application>WPS Office WWO_wpscloud_20260121170420-4af9624cc4</Application>
  <PresentationFormat>宽屏</PresentationFormat>
  <Paragraphs>196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15</vt:i4>
      </vt:variant>
    </vt:vector>
  </HeadingPairs>
  <TitlesOfParts>
    <vt:vector size="29" baseType="lpstr">
      <vt:lpstr>Arial</vt:lpstr>
      <vt:lpstr>宋体</vt:lpstr>
      <vt:lpstr>Wingdings</vt:lpstr>
      <vt:lpstr>微软雅黑</vt:lpstr>
      <vt:lpstr>汉仪旗黑KW 55S</vt:lpstr>
      <vt:lpstr>汉仪书宋二KW</vt:lpstr>
      <vt:lpstr>Kingsoft Confetti</vt:lpstr>
      <vt:lpstr>江城圆体 400W</vt:lpstr>
      <vt:lpstr>Noto Sans Mono CJK JP</vt:lpstr>
      <vt:lpstr>汉仪书宋二简</vt:lpstr>
      <vt:lpstr>汉仪润圆-65简</vt:lpstr>
      <vt:lpstr>宋体</vt:lpstr>
      <vt:lpstr>Office 主题</vt:lpstr>
      <vt:lpstr>Office 主题​​</vt:lpstr>
      <vt:lpstr>交往习俗与文化</vt:lpstr>
      <vt:lpstr>目录</vt:lpstr>
      <vt:lpstr>见面寒暄</vt:lpstr>
      <vt:lpstr>常见问候语</vt:lpstr>
      <vt:lpstr>寒暄话题选择</vt:lpstr>
      <vt:lpstr>宴请招待</vt:lpstr>
      <vt:lpstr>请客流程</vt:lpstr>
      <vt:lpstr>用餐礼仪</vt:lpstr>
      <vt:lpstr>馈赠礼物</vt:lpstr>
      <vt:lpstr>礼物选择原则</vt:lpstr>
      <vt:lpstr>送礼时机与方式</vt:lpstr>
      <vt:lpstr>打电话</vt:lpstr>
      <vt:lpstr>通话开场与结束语</vt:lpstr>
      <vt:lpstr>电话交流礼貌规范</vt:lpstr>
      <vt:lpstr>谢谢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交往习俗与文化</dc:title>
  <dc:creator/>
  <cp:lastModifiedBy/>
  <dcterms:created xsi:type="dcterms:W3CDTF">2026-01-26T12:04:04Z</dcterms:created>
  <dcterms:modified xsi:type="dcterms:W3CDTF">2026-01-26T12:04:04Z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2052-12.9.0.25189</vt:lpwstr>
  </property>
  <property fmtid="{D5CDD505-2E9C-101B-9397-08002B2CF9AE}" pid="3" name="KSOTemplateUUID">
    <vt:lpwstr>v1.0_ai_69796632914</vt:lpwstr>
  </property>
  <property fmtid="{D5CDD505-2E9C-101B-9397-08002B2CF9AE}" pid="4" name="ICV">
    <vt:lpwstr>69F3B1367292B642155877693E3A7151_42</vt:lpwstr>
  </property>
</Properties>
</file>